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70" r:id="rId3"/>
    <p:sldId id="257" r:id="rId4"/>
    <p:sldId id="278" r:id="rId5"/>
    <p:sldId id="276" r:id="rId6"/>
    <p:sldId id="259" r:id="rId7"/>
    <p:sldId id="260" r:id="rId8"/>
    <p:sldId id="265" r:id="rId9"/>
    <p:sldId id="262" r:id="rId10"/>
    <p:sldId id="264" r:id="rId11"/>
    <p:sldId id="263" r:id="rId12"/>
    <p:sldId id="261" r:id="rId13"/>
    <p:sldId id="258" r:id="rId14"/>
    <p:sldId id="256" r:id="rId15"/>
    <p:sldId id="271" r:id="rId16"/>
    <p:sldId id="279" r:id="rId17"/>
    <p:sldId id="280" r:id="rId18"/>
    <p:sldId id="281" r:id="rId19"/>
    <p:sldId id="284" r:id="rId20"/>
    <p:sldId id="283" r:id="rId21"/>
    <p:sldId id="282" r:id="rId22"/>
    <p:sldId id="286" r:id="rId23"/>
    <p:sldId id="285" r:id="rId24"/>
    <p:sldId id="287" r:id="rId25"/>
    <p:sldId id="288" r:id="rId26"/>
    <p:sldId id="272" r:id="rId27"/>
    <p:sldId id="289" r:id="rId28"/>
    <p:sldId id="290" r:id="rId29"/>
    <p:sldId id="291" r:id="rId30"/>
    <p:sldId id="294" r:id="rId31"/>
    <p:sldId id="293" r:id="rId32"/>
    <p:sldId id="292" r:id="rId33"/>
    <p:sldId id="296" r:id="rId34"/>
    <p:sldId id="295" r:id="rId35"/>
    <p:sldId id="297" r:id="rId36"/>
    <p:sldId id="298" r:id="rId37"/>
    <p:sldId id="273" r:id="rId38"/>
    <p:sldId id="27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4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7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8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6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6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3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78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4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15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0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D1278-1798-4D74-9D1C-66969657D4D6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301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xhere.com/en/photo/1552811" TargetMode="Externa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3.jpg"/><Relationship Id="rId11" Type="http://schemas.microsoft.com/office/2007/relationships/hdphoto" Target="../media/hdphoto1.wdp"/><Relationship Id="rId5" Type="http://schemas.openxmlformats.org/officeDocument/2006/relationships/image" Target="../media/image32.jpeg"/><Relationship Id="rId10" Type="http://schemas.openxmlformats.org/officeDocument/2006/relationships/image" Target="../media/image5.png"/><Relationship Id="rId4" Type="http://schemas.openxmlformats.org/officeDocument/2006/relationships/image" Target="../media/image31.png"/><Relationship Id="rId9" Type="http://schemas.openxmlformats.org/officeDocument/2006/relationships/hyperlink" Target="https://www.romancemeetslife.com/2017/08/friendships-day-special-building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fif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fif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0.jfif"/><Relationship Id="rId11" Type="http://schemas.microsoft.com/office/2007/relationships/hdphoto" Target="../media/hdphoto1.wdp"/><Relationship Id="rId5" Type="http://schemas.openxmlformats.org/officeDocument/2006/relationships/hyperlink" Target="http://www.onlydeadfish.co.uk/only_dead_fish/2007/03/only_dead_fish.html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39.jpg"/><Relationship Id="rId9" Type="http://schemas.openxmlformats.org/officeDocument/2006/relationships/hyperlink" Target="https://www.pickpik.com/pouring-water-pet-bottle-glass-bottle-clean-78935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5.png"/><Relationship Id="rId5" Type="http://schemas.openxmlformats.org/officeDocument/2006/relationships/image" Target="../media/image44.jfif"/><Relationship Id="rId4" Type="http://schemas.openxmlformats.org/officeDocument/2006/relationships/image" Target="../media/image43.jfif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jfif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9.jfif"/><Relationship Id="rId5" Type="http://schemas.openxmlformats.org/officeDocument/2006/relationships/image" Target="../media/image48.jfif"/><Relationship Id="rId4" Type="http://schemas.openxmlformats.org/officeDocument/2006/relationships/image" Target="../media/image47.jfif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fi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fif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fif"/><Relationship Id="rId9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pxhere.com/en/photo/1170521" TargetMode="Externa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jfif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fif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lumenlearning.com/suny-osuniversityphysics/chapter/introduction-7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xhere.com/en/photo/1552811" TargetMode="Externa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3.jpg"/><Relationship Id="rId11" Type="http://schemas.microsoft.com/office/2007/relationships/hdphoto" Target="../media/hdphoto1.wdp"/><Relationship Id="rId5" Type="http://schemas.openxmlformats.org/officeDocument/2006/relationships/image" Target="../media/image32.jpeg"/><Relationship Id="rId10" Type="http://schemas.openxmlformats.org/officeDocument/2006/relationships/image" Target="../media/image5.png"/><Relationship Id="rId4" Type="http://schemas.openxmlformats.org/officeDocument/2006/relationships/image" Target="../media/image31.png"/><Relationship Id="rId9" Type="http://schemas.openxmlformats.org/officeDocument/2006/relationships/hyperlink" Target="https://www.romancemeetslife.com/2017/08/friendships-day-special-building.htm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fif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fif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40.jfif"/><Relationship Id="rId11" Type="http://schemas.microsoft.com/office/2007/relationships/hdphoto" Target="../media/hdphoto1.wdp"/><Relationship Id="rId5" Type="http://schemas.openxmlformats.org/officeDocument/2006/relationships/hyperlink" Target="http://www.onlydeadfish.co.uk/only_dead_fish/2007/03/only_dead_fish.html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39.jpg"/><Relationship Id="rId9" Type="http://schemas.openxmlformats.org/officeDocument/2006/relationships/hyperlink" Target="https://www.pickpik.com/pouring-water-pet-bottle-glass-bottle-clean-78935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45.png"/><Relationship Id="rId5" Type="http://schemas.openxmlformats.org/officeDocument/2006/relationships/image" Target="../media/image44.jfif"/><Relationship Id="rId4" Type="http://schemas.openxmlformats.org/officeDocument/2006/relationships/image" Target="../media/image43.jfif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jfif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49.jfif"/><Relationship Id="rId5" Type="http://schemas.openxmlformats.org/officeDocument/2006/relationships/image" Target="../media/image48.jfif"/><Relationship Id="rId4" Type="http://schemas.openxmlformats.org/officeDocument/2006/relationships/image" Target="../media/image47.jfif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f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11.jpeg"/><Relationship Id="rId5" Type="http://schemas.openxmlformats.org/officeDocument/2006/relationships/image" Target="../media/image10.jfif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image" Target="../media/image16.png"/><Relationship Id="rId5" Type="http://schemas.openxmlformats.org/officeDocument/2006/relationships/image" Target="../media/image15.jfif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1170521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image" Target="../media/image20.png"/><Relationship Id="rId5" Type="http://schemas.openxmlformats.org/officeDocument/2006/relationships/image" Target="../media/image19.jfif"/><Relationship Id="rId4" Type="http://schemas.openxmlformats.org/officeDocument/2006/relationships/image" Target="../media/image51.png"/><Relationship Id="rId9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cute-pictures.blogspot.com/2010/12/animals-birds-creatures-wild-life-sea.html" TargetMode="External"/><Relationship Id="rId12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g"/><Relationship Id="rId11" Type="http://schemas.openxmlformats.org/officeDocument/2006/relationships/image" Target="../media/image5.png"/><Relationship Id="rId5" Type="http://schemas.openxmlformats.org/officeDocument/2006/relationships/hyperlink" Target="http://ifpnews.com/iran-photos/2016/06/the-turkoman-horse/" TargetMode="External"/><Relationship Id="rId10" Type="http://schemas.openxmlformats.org/officeDocument/2006/relationships/image" Target="../media/image4.jpeg"/><Relationship Id="rId4" Type="http://schemas.openxmlformats.org/officeDocument/2006/relationships/image" Target="../media/image1.jpg"/><Relationship Id="rId9" Type="http://schemas.openxmlformats.org/officeDocument/2006/relationships/hyperlink" Target="https://www.pickpik.com/horse-mold-thoroughbred-arabian-stallion-white-horse-sleep-65484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fif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1.png"/><Relationship Id="rId9" Type="http://schemas.openxmlformats.org/officeDocument/2006/relationships/hyperlink" Target="https://courses.lumenlearning.com/suny-osuniversityphysics/chapter/introduction-7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mancemeetslife.com/2017/08/friendships-day-special-building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g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6" Type="http://schemas.openxmlformats.org/officeDocument/2006/relationships/hyperlink" Target="https://pxhere.com/en/photo/1552811" TargetMode="External"/><Relationship Id="rId5" Type="http://schemas.openxmlformats.org/officeDocument/2006/relationships/image" Target="../media/image33.jpg"/><Relationship Id="rId10" Type="http://schemas.openxmlformats.org/officeDocument/2006/relationships/image" Target="../media/image32.jpeg"/><Relationship Id="rId4" Type="http://schemas.openxmlformats.org/officeDocument/2006/relationships/image" Target="../media/image51.png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f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ckpik.com/pouring-water-pet-bottle-glass-bottle-clean-78935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g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6" Type="http://schemas.openxmlformats.org/officeDocument/2006/relationships/image" Target="../media/image41.jfif"/><Relationship Id="rId5" Type="http://schemas.openxmlformats.org/officeDocument/2006/relationships/image" Target="../media/image40.jfif"/><Relationship Id="rId10" Type="http://schemas.openxmlformats.org/officeDocument/2006/relationships/hyperlink" Target="http://www.onlydeadfish.co.uk/only_dead_fish/2007/03/only_dead_fish.html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6" Type="http://schemas.openxmlformats.org/officeDocument/2006/relationships/image" Target="../media/image44.jfif"/><Relationship Id="rId5" Type="http://schemas.openxmlformats.org/officeDocument/2006/relationships/image" Target="../media/image43.jfif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f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jfif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6" Type="http://schemas.openxmlformats.org/officeDocument/2006/relationships/image" Target="../media/image48.jfif"/><Relationship Id="rId5" Type="http://schemas.openxmlformats.org/officeDocument/2006/relationships/image" Target="../media/image47.jfif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ublicdomainpictures.net/view-image.php?image=35431" TargetMode="External"/><Relationship Id="rId12" Type="http://schemas.openxmlformats.org/officeDocument/2006/relationships/hyperlink" Target="https://creativecommons.org/licenses/by-nc/3.0/" TargetMode="Externa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jpg"/><Relationship Id="rId11" Type="http://schemas.openxmlformats.org/officeDocument/2006/relationships/hyperlink" Target="https://www.pngall.com/sad-girl-png/download/29805" TargetMode="External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www.pexels.com/photo/selective-focus-photo-of-smiling-young-girl-playing-with-wooden-toys-on-white-table-366265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f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fif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fif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pxhere.com/en/photo/1170521" TargetMode="Externa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jfif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fif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lumenlearning.com/suny-osuniversityphysics/chapter/introduction-7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BB265-CE0C-4B86-BC41-BE4C0BDE1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589" y="2235200"/>
            <a:ext cx="10906822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Hopkins Auditory Comprehension with Context Assessment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(HACCA)</a:t>
            </a:r>
          </a:p>
        </p:txBody>
      </p:sp>
    </p:spTree>
    <p:extLst>
      <p:ext uri="{BB962C8B-B14F-4D97-AF65-F5344CB8AC3E}">
        <p14:creationId xmlns:p14="http://schemas.microsoft.com/office/powerpoint/2010/main" val="3833050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1FA0E0-455B-40B8-AB28-1137C20ECA3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Person holding bouquet">
            <a:extLst>
              <a:ext uri="{FF2B5EF4-FFF2-40B4-BE49-F238E27FC236}">
                <a16:creationId xmlns:a16="http://schemas.microsoft.com/office/drawing/2014/main" id="{3412155A-A3D7-4514-A12A-E971A76EA7B3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841155-1C65-4F9B-975C-2D4AB6650494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120FF-8798-4688-91E3-597E2975DABE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07465D-F37B-4F0F-90A1-BE838FD7444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BC703-297A-431A-AE1F-080BF6DF1BB2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248E40-F5D2-4CAE-995B-13CB3F933BB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57092-083D-4E45-B08F-E8678D9A0ED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D86EC-8504-47F6-81D7-5A46C72BFE3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8067278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4_nancy_neu">
            <a:hlinkClick r:id="" action="ppaction://media"/>
            <a:extLst>
              <a:ext uri="{FF2B5EF4-FFF2-40B4-BE49-F238E27FC236}">
                <a16:creationId xmlns:a16="http://schemas.microsoft.com/office/drawing/2014/main" id="{05B41FDE-CE71-4AAD-BB5A-B86A16F9E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8204" y="2367775"/>
            <a:ext cx="2122449" cy="21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9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5812F-BC69-431C-914B-097A9CC9D3C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A56F6-4A7F-4565-874A-17544791197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11177F-C4ED-4DDF-A8D2-F2A69293666E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Legoland, Roller Coaster, Fun, Denmark, Billund, Speed">
            <a:extLst>
              <a:ext uri="{FF2B5EF4-FFF2-40B4-BE49-F238E27FC236}">
                <a16:creationId xmlns:a16="http://schemas.microsoft.com/office/drawing/2014/main" id="{39D6CA98-F2DF-472B-A7D8-CA852AC9483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CFDB34-3B60-4F85-96F2-03C8F941DDF9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365B83-F4AB-4966-BC77-B7F5BECF0A3B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6336B-D58F-43DC-A030-696BAD544651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D2C310-4C7B-4F6D-8128-F475EA1DB43B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7EFCD9-D0DC-494E-A1FB-B10C9E30196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8_beach_neu">
            <a:hlinkClick r:id="" action="ppaction://media"/>
            <a:extLst>
              <a:ext uri="{FF2B5EF4-FFF2-40B4-BE49-F238E27FC236}">
                <a16:creationId xmlns:a16="http://schemas.microsoft.com/office/drawing/2014/main" id="{DC9F1828-B19E-44DC-AE7A-1AC00B1CF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2999" y="2286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8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oldfish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DA9B1B30-6D80-4B04-BE5E-BA085C37799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8708" b="3"/>
          <a:stretch/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51D13-4C72-4321-B03E-0A6644CADC5D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11956"/>
          <a:stretch/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FF1E8-5333-4451-9F23-AF519276D9EB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 r="-3" b="-3"/>
          <a:stretch/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3BAA94-214A-4CF7-9B87-B2AFA5735784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666F6-AE32-4058-A79A-54A6B963B739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1CA65-6D53-4E1E-8017-9585AFCB2D4F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3E2603-2022-4F5C-894A-2EF90EBE8DFB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7F21B-7616-4EF9-B6C4-6A25E8DDF21E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41171-096C-49F6-AB61-052BD858C61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686577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7_plants_neu">
            <a:hlinkClick r:id="" action="ppaction://media"/>
            <a:extLst>
              <a:ext uri="{FF2B5EF4-FFF2-40B4-BE49-F238E27FC236}">
                <a16:creationId xmlns:a16="http://schemas.microsoft.com/office/drawing/2014/main" id="{EFDB90F1-3A98-4BBC-AA91-C2DC8DFB5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0028" y="2190794"/>
            <a:ext cx="2476412" cy="24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3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D75F66-99D8-4F55-A405-0E7E7E85E4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D09558-E0AC-4CE4-9384-A1A2C97CA21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816C5-7E68-42E0-BA5E-2C8A60FA8FC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C5C5F2-DA3D-488E-86A3-FD85E54DDF4B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2605D-B70E-49B9-966E-254BAD2DAA50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E4BD3-820B-4ED8-A482-B6B33223D38D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24A9F-526C-4360-8320-BD3F50A8CDD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A04CAC-2CAE-4429-9BE6-04249B20232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074" name="Picture 2" descr="People, Man, Guy, Smile, Happy, Reading, Book, Sitting">
            <a:extLst>
              <a:ext uri="{FF2B5EF4-FFF2-40B4-BE49-F238E27FC236}">
                <a16:creationId xmlns:a16="http://schemas.microsoft.com/office/drawing/2014/main" id="{9473547B-4541-45C0-8B9A-CB12EBDFE1C8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78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9_deal_neu">
            <a:hlinkClick r:id="" action="ppaction://media"/>
            <a:extLst>
              <a:ext uri="{FF2B5EF4-FFF2-40B4-BE49-F238E27FC236}">
                <a16:creationId xmlns:a16="http://schemas.microsoft.com/office/drawing/2014/main" id="{2D811FC6-13C7-4BC6-8662-22324B9B5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2278" y="1924412"/>
            <a:ext cx="2687444" cy="26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B9220E-D6F1-4587-B0A7-2B314FCF299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9485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DC974-A450-41FB-BAD3-EC80AC9B687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1AD003-7D0C-48D7-8FAF-5C3B31F25A6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485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FD65E-EC09-4C03-A632-6D836960B45B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/>
          <a:stretch/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6F4D8D0-AE44-4844-8487-0E14594E0C42}"/>
              </a:ext>
            </a:extLst>
          </p:cNvPr>
          <p:cNvSpPr txBox="1"/>
          <p:nvPr/>
        </p:nvSpPr>
        <p:spPr>
          <a:xfrm>
            <a:off x="11753850" y="6488668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1DFB71-4133-4AC6-841B-1B635379A8D4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1712B-4559-438F-88F2-005C69C02C27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574A8-31B7-4B16-B6E3-FB1A1857163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580599-0168-4534-A743-AED201806F8E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10_cat_neu">
            <a:hlinkClick r:id="" action="ppaction://media"/>
            <a:extLst>
              <a:ext uri="{FF2B5EF4-FFF2-40B4-BE49-F238E27FC236}">
                <a16:creationId xmlns:a16="http://schemas.microsoft.com/office/drawing/2014/main" id="{4D96E52E-712F-48E1-BED7-A966C2B74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5323" y="2255040"/>
            <a:ext cx="2602334" cy="260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BB265-CE0C-4B86-BC41-BE4C0BDE1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76" y="2235200"/>
            <a:ext cx="11418848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I: Sentence-Picture Matching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Trial 2</a:t>
            </a:r>
          </a:p>
        </p:txBody>
      </p:sp>
    </p:spTree>
    <p:extLst>
      <p:ext uri="{BB962C8B-B14F-4D97-AF65-F5344CB8AC3E}">
        <p14:creationId xmlns:p14="http://schemas.microsoft.com/office/powerpoint/2010/main" val="260264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BAABEA-5C8F-4556-AE85-25823ED91C8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94896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erson sitting in a park&#10;&#10;Description automatically generated with low confidence">
            <a:extLst>
              <a:ext uri="{FF2B5EF4-FFF2-40B4-BE49-F238E27FC236}">
                <a16:creationId xmlns:a16="http://schemas.microsoft.com/office/drawing/2014/main" id="{1C957702-5952-4EB7-8147-71C91D8791CD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A0E000-1380-487E-BEFC-79622456B40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0D6F53-909C-46BA-99A6-10BDE2382F95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188702-1880-4ED8-9618-21BBC18C12E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34FA8-630A-4930-B184-5FC095A2A39A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6BC8DC-07F5-4CB0-A404-2E55DB93525B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62C200-D455-4F17-98AB-D34CA1F482A3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C53CB448-0D70-448C-9C2D-8C1F3B6525E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1_sunflower_hap">
            <a:hlinkClick r:id="" action="ppaction://media"/>
            <a:extLst>
              <a:ext uri="{FF2B5EF4-FFF2-40B4-BE49-F238E27FC236}">
                <a16:creationId xmlns:a16="http://schemas.microsoft.com/office/drawing/2014/main" id="{DA62CCC2-C47D-4A3E-B751-DC16AF845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2624" y="1975624"/>
            <a:ext cx="2906751" cy="290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7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05747D32-CC9A-44EF-B176-5C3DC86BDD2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49704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F7F168-7465-4694-8298-3D857DD5B65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45253" y="549704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5F015D-DE20-4A62-A379-AC9DB68F001D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F6923-6CEB-4466-A74E-666BEFB7599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8B4994-7B6D-4813-9A60-FD3AB815EB72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1CE11C-9E26-4680-B09E-58DA16822E2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B5DA1-65AF-47BC-854B-0F0765B5A2E4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Picture 17" descr="Young girl smiling">
            <a:extLst>
              <a:ext uri="{FF2B5EF4-FFF2-40B4-BE49-F238E27FC236}">
                <a16:creationId xmlns:a16="http://schemas.microsoft.com/office/drawing/2014/main" id="{4AB9C92F-54FE-424B-9B80-1B6A589A9E82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2_cross_sad">
            <a:hlinkClick r:id="" action="ppaction://media"/>
            <a:extLst>
              <a:ext uri="{FF2B5EF4-FFF2-40B4-BE49-F238E27FC236}">
                <a16:creationId xmlns:a16="http://schemas.microsoft.com/office/drawing/2014/main" id="{E46B7439-5561-4FDE-B90E-B24FB3C5F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6883" y="2257090"/>
            <a:ext cx="2598233" cy="2598233"/>
          </a:xfrm>
          <a:prstGeom prst="rect">
            <a:avLst/>
          </a:prstGeom>
        </p:spPr>
      </p:pic>
      <p:pic>
        <p:nvPicPr>
          <p:cNvPr id="19" name="Picture 18" descr="Gold cross necklaces · Free Stock Photo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33199"/>
          <a:stretch/>
        </p:blipFill>
        <p:spPr>
          <a:xfrm>
            <a:off x="8145253" y="4082472"/>
            <a:ext cx="3474719" cy="2282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543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3E8FDA-60AC-4BCA-9D42-C03C8B588113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r="18194"/>
          <a:stretch/>
        </p:blipFill>
        <p:spPr>
          <a:xfrm>
            <a:off x="650002" y="4034529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5B80E-FDE3-4E9A-9D97-BAC0CE7B7020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C07932-9194-4F51-8F18-6F409BCE441C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32E03-0A09-46F7-87A3-ADBFEB5EBCC2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4C0A1-1F92-4AF4-8CC5-3B293E49397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C5A409-D188-41BB-AD26-A106AAA0414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91434A-6F91-43FF-B89F-65019708EF0F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93DFF-0A23-4DEF-8765-CF55FFE180BF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5000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Blaze, Fireplace, Bonfire, Burn, Fire, Flames, Firewood">
            <a:extLst>
              <a:ext uri="{FF2B5EF4-FFF2-40B4-BE49-F238E27FC236}">
                <a16:creationId xmlns:a16="http://schemas.microsoft.com/office/drawing/2014/main" id="{96B227F2-82C4-441C-9DE9-D605A15DC575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3_building_ang">
            <a:hlinkClick r:id="" action="ppaction://media"/>
            <a:extLst>
              <a:ext uri="{FF2B5EF4-FFF2-40B4-BE49-F238E27FC236}">
                <a16:creationId xmlns:a16="http://schemas.microsoft.com/office/drawing/2014/main" id="{8664CDE4-E66D-4B47-A55C-7EC706186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429" y="2096429"/>
            <a:ext cx="2665141" cy="266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1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C03E2-8558-4C71-AA15-F70517C169C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60342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61EC4-CBEF-42CB-8CB5-E6BF86F6E10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50002" y="560342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85CC9-B730-414D-98C0-A0B6185464C4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b="10015"/>
          <a:stretch/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og, Pet, Animal, Cute, Golden Retriever, Grass, Meadow">
            <a:extLst>
              <a:ext uri="{FF2B5EF4-FFF2-40B4-BE49-F238E27FC236}">
                <a16:creationId xmlns:a16="http://schemas.microsoft.com/office/drawing/2014/main" id="{94FB723E-AEFB-4382-8736-85B40B979AA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2971A54-C350-4425-8EB6-73CE228E2153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26B540-026C-4E0E-8040-BA02F1C632D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FA211-8DB2-4CE8-AFB4-B1C58CDC4AB2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66A27-D99E-402F-98DC-E029CB080000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FF7B5-8593-4111-A574-0DDD73AA6BC0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6_pet_sad">
            <a:hlinkClick r:id="" action="ppaction://media"/>
            <a:extLst>
              <a:ext uri="{FF2B5EF4-FFF2-40B4-BE49-F238E27FC236}">
                <a16:creationId xmlns:a16="http://schemas.microsoft.com/office/drawing/2014/main" id="{D01367B3-D978-4CB2-925B-BDAE2F912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6676" y="2456883"/>
            <a:ext cx="2198648" cy="219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7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BB265-CE0C-4B86-BC41-BE4C0BDE1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264" y="2235200"/>
            <a:ext cx="10727472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I: Sentence-Picture Matching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Trial 1</a:t>
            </a:r>
          </a:p>
        </p:txBody>
      </p:sp>
    </p:spTree>
    <p:extLst>
      <p:ext uri="{BB962C8B-B14F-4D97-AF65-F5344CB8AC3E}">
        <p14:creationId xmlns:p14="http://schemas.microsoft.com/office/powerpoint/2010/main" val="1410295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C32752-AD1C-49F9-963B-7C764E1C42F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6B783-7C01-4DA1-AB8A-429EDC66B25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87D436-777B-4174-ABE5-F51C72F8AF3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CA48B2-23E3-4801-8093-06046BDF59BE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87ECB7-BFE7-4905-8120-711B0ADADB23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B11FD-52E8-43CC-981E-ABD21D8A9DE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40AAAB-0AD2-4CEF-8D53-8BB98C00F835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D7EFC-44E3-4D4D-9F15-971AE14CB2B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09F5E-1532-4616-BD95-8ED44A6FA057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5_teammates_hap">
            <a:hlinkClick r:id="" action="ppaction://media"/>
            <a:extLst>
              <a:ext uri="{FF2B5EF4-FFF2-40B4-BE49-F238E27FC236}">
                <a16:creationId xmlns:a16="http://schemas.microsoft.com/office/drawing/2014/main" id="{17AEB832-2A5E-447F-BF25-B3E5A89A3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5912" y="2168912"/>
            <a:ext cx="2520176" cy="252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8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1FA0E0-455B-40B8-AB28-1137C20ECA3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Person holding bouquet">
            <a:extLst>
              <a:ext uri="{FF2B5EF4-FFF2-40B4-BE49-F238E27FC236}">
                <a16:creationId xmlns:a16="http://schemas.microsoft.com/office/drawing/2014/main" id="{3412155A-A3D7-4514-A12A-E971A76EA7B3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841155-1C65-4F9B-975C-2D4AB6650494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120FF-8798-4688-91E3-597E2975DABE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07465D-F37B-4F0F-90A1-BE838FD7444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BC703-297A-431A-AE1F-080BF6DF1BB2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248E40-F5D2-4CAE-995B-13CB3F933BB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57092-083D-4E45-B08F-E8678D9A0ED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D86EC-8504-47F6-81D7-5A46C72BFE3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8067278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4_nancy_ang">
            <a:hlinkClick r:id="" action="ppaction://media"/>
            <a:extLst>
              <a:ext uri="{FF2B5EF4-FFF2-40B4-BE49-F238E27FC236}">
                <a16:creationId xmlns:a16="http://schemas.microsoft.com/office/drawing/2014/main" id="{FE9030E4-E37F-4E54-8943-E8D070851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942" y="2335149"/>
            <a:ext cx="2442116" cy="244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5812F-BC69-431C-914B-097A9CC9D3C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A56F6-4A7F-4565-874A-17544791197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11177F-C4ED-4DDF-A8D2-F2A69293666E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Legoland, Roller Coaster, Fun, Denmark, Billund, Speed">
            <a:extLst>
              <a:ext uri="{FF2B5EF4-FFF2-40B4-BE49-F238E27FC236}">
                <a16:creationId xmlns:a16="http://schemas.microsoft.com/office/drawing/2014/main" id="{39D6CA98-F2DF-472B-A7D8-CA852AC9483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CFDB34-3B60-4F85-96F2-03C8F941DDF9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365B83-F4AB-4966-BC77-B7F5BECF0A3B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6336B-D58F-43DC-A030-696BAD544651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D2C310-4C7B-4F6D-8128-F475EA1DB43B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7EFCD9-D0DC-494E-A1FB-B10C9E30196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8_loan_hap">
            <a:hlinkClick r:id="" action="ppaction://media"/>
            <a:extLst>
              <a:ext uri="{FF2B5EF4-FFF2-40B4-BE49-F238E27FC236}">
                <a16:creationId xmlns:a16="http://schemas.microsoft.com/office/drawing/2014/main" id="{C72CEFFE-5EE2-497E-8F55-DE43854EF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945" y="2282918"/>
            <a:ext cx="2546578" cy="254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oldfish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DA9B1B30-6D80-4B04-BE5E-BA085C37799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8708" b="3"/>
          <a:stretch/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51D13-4C72-4321-B03E-0A6644CADC5D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11956"/>
          <a:stretch/>
        </p:blipFill>
        <p:spPr>
          <a:xfrm>
            <a:off x="649999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FF1E8-5333-4451-9F23-AF519276D9EB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 r="-3" b="-3"/>
          <a:stretch/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3BAA94-214A-4CF7-9B87-B2AFA5735784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666F6-AE32-4058-A79A-54A6B963B739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1CA65-6D53-4E1E-8017-9585AFCB2D4F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3E2603-2022-4F5C-894A-2EF90EBE8DFB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7F21B-7616-4EF9-B6C4-6A25E8DDF21E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41171-096C-49F6-AB61-052BD858C61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649999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7_plants_sad">
            <a:hlinkClick r:id="" action="ppaction://media"/>
            <a:extLst>
              <a:ext uri="{FF2B5EF4-FFF2-40B4-BE49-F238E27FC236}">
                <a16:creationId xmlns:a16="http://schemas.microsoft.com/office/drawing/2014/main" id="{4C23E692-A094-4F33-A021-BCD08791B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0702" y="2063702"/>
            <a:ext cx="2730595" cy="27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3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D75F66-99D8-4F55-A405-0E7E7E85E4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D09558-E0AC-4CE4-9384-A1A2C97CA21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816C5-7E68-42E0-BA5E-2C8A60FA8FC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C5C5F2-DA3D-488E-86A3-FD85E54DDF4B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2605D-B70E-49B9-966E-254BAD2DAA50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E4BD3-820B-4ED8-A482-B6B33223D38D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24A9F-526C-4360-8320-BD3F50A8CDD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A04CAC-2CAE-4429-9BE6-04249B20232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074" name="Picture 2" descr="People, Man, Guy, Smile, Happy, Reading, Book, Sitting">
            <a:extLst>
              <a:ext uri="{FF2B5EF4-FFF2-40B4-BE49-F238E27FC236}">
                <a16:creationId xmlns:a16="http://schemas.microsoft.com/office/drawing/2014/main" id="{9473547B-4541-45C0-8B9A-CB12EBDFE1C8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78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9_deal_hap">
            <a:hlinkClick r:id="" action="ppaction://media"/>
            <a:extLst>
              <a:ext uri="{FF2B5EF4-FFF2-40B4-BE49-F238E27FC236}">
                <a16:creationId xmlns:a16="http://schemas.microsoft.com/office/drawing/2014/main" id="{6A851874-A74F-4B12-BFC9-ACF4FCDA4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0043" y="2145577"/>
            <a:ext cx="2821259" cy="282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0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B9220E-D6F1-4587-B0A7-2B314FCF299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9485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DC974-A450-41FB-BAD3-EC80AC9B687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1AD003-7D0C-48D7-8FAF-5C3B31F25A6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485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FD65E-EC09-4C03-A632-6D836960B45B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/>
          <a:stretch/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6F4D8D0-AE44-4844-8487-0E14594E0C42}"/>
              </a:ext>
            </a:extLst>
          </p:cNvPr>
          <p:cNvSpPr txBox="1"/>
          <p:nvPr/>
        </p:nvSpPr>
        <p:spPr>
          <a:xfrm>
            <a:off x="11753850" y="6488668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1DFB71-4133-4AC6-841B-1B635379A8D4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1712B-4559-438F-88F2-005C69C02C27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574A8-31B7-4B16-B6E3-FB1A1857163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580599-0168-4534-A743-AED201806F8E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10_cat_ang_edit">
            <a:hlinkClick r:id="" action="ppaction://media"/>
            <a:extLst>
              <a:ext uri="{FF2B5EF4-FFF2-40B4-BE49-F238E27FC236}">
                <a16:creationId xmlns:a16="http://schemas.microsoft.com/office/drawing/2014/main" id="{D31EBDD9-3080-4D14-8310-8DFC88BB0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7132" y="1890132"/>
            <a:ext cx="3077735" cy="30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4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BB265-CE0C-4B86-BC41-BE4C0BDE1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146" y="2235200"/>
            <a:ext cx="11039707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I: Sentence-Picture Matching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Trial 3</a:t>
            </a:r>
          </a:p>
        </p:txBody>
      </p:sp>
    </p:spTree>
    <p:extLst>
      <p:ext uri="{BB962C8B-B14F-4D97-AF65-F5344CB8AC3E}">
        <p14:creationId xmlns:p14="http://schemas.microsoft.com/office/powerpoint/2010/main" val="1724831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_sunflowers_hap">
            <a:hlinkClick r:id="" action="ppaction://media"/>
            <a:extLst>
              <a:ext uri="{FF2B5EF4-FFF2-40B4-BE49-F238E27FC236}">
                <a16:creationId xmlns:a16="http://schemas.microsoft.com/office/drawing/2014/main" id="{4F4AC0C4-55D6-4754-82D4-AA87EF216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1491" y="1695154"/>
            <a:ext cx="6069017" cy="341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BAABEA-5C8F-4556-AE85-25823ED91C8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94896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erson sitting in a park&#10;&#10;Description automatically generated with low confidence">
            <a:extLst>
              <a:ext uri="{FF2B5EF4-FFF2-40B4-BE49-F238E27FC236}">
                <a16:creationId xmlns:a16="http://schemas.microsoft.com/office/drawing/2014/main" id="{1C957702-5952-4EB7-8147-71C91D8791CD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A0E000-1380-487E-BEFC-79622456B40A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0D6F53-909C-46BA-99A6-10BDE2382F95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188702-1880-4ED8-9618-21BBC18C12E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34FA8-630A-4930-B184-5FC095A2A39A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6BC8DC-07F5-4CB0-A404-2E55DB93525B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62C200-D455-4F17-98AB-D34CA1F482A3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C53CB448-0D70-448C-9C2D-8C1F3B6525E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884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_cross_sad">
            <a:hlinkClick r:id="" action="ppaction://media"/>
            <a:extLst>
              <a:ext uri="{FF2B5EF4-FFF2-40B4-BE49-F238E27FC236}">
                <a16:creationId xmlns:a16="http://schemas.microsoft.com/office/drawing/2014/main" id="{A0745EF4-B4A9-4018-A053-0462C3BABC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256" y="1723644"/>
            <a:ext cx="6063488" cy="3410712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05747D32-CC9A-44EF-B176-5C3DC86BDD2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49704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F7F168-7465-4694-8298-3D857DD5B65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145253" y="549704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5F015D-DE20-4A62-A379-AC9DB68F001D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F6923-6CEB-4466-A74E-666BEFB7599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8B4994-7B6D-4813-9A60-FD3AB815EB72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1CE11C-9E26-4680-B09E-58DA16822E2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B5DA1-65AF-47BC-854B-0F0765B5A2E4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Picture 17" descr="Young girl smiling">
            <a:extLst>
              <a:ext uri="{FF2B5EF4-FFF2-40B4-BE49-F238E27FC236}">
                <a16:creationId xmlns:a16="http://schemas.microsoft.com/office/drawing/2014/main" id="{4AB9C92F-54FE-424B-9B80-1B6A589A9E82}"/>
              </a:ext>
            </a:extLst>
          </p:cNvPr>
          <p:cNvPicPr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Gold cross necklaces · Free Stock Photo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33199"/>
          <a:stretch/>
        </p:blipFill>
        <p:spPr>
          <a:xfrm>
            <a:off x="8145253" y="4082472"/>
            <a:ext cx="3474719" cy="2282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795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_building_ang">
            <a:hlinkClick r:id="" action="ppaction://media"/>
            <a:extLst>
              <a:ext uri="{FF2B5EF4-FFF2-40B4-BE49-F238E27FC236}">
                <a16:creationId xmlns:a16="http://schemas.microsoft.com/office/drawing/2014/main" id="{7F4432AE-084D-4F12-8637-E45DEF15BA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256" y="1850851"/>
            <a:ext cx="6063488" cy="3410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E8FDA-60AC-4BCA-9D42-C03C8B588113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r="18194"/>
          <a:stretch/>
        </p:blipFill>
        <p:spPr>
          <a:xfrm>
            <a:off x="650002" y="4034529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5B80E-FDE3-4E9A-9D97-BAC0CE7B7020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C07932-9194-4F51-8F18-6F409BCE441C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32E03-0A09-46F7-87A3-ADBFEB5EBCC2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4C0A1-1F92-4AF4-8CC5-3B293E49397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C5A409-D188-41BB-AD26-A106AAA0414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91434A-6F91-43FF-B89F-65019708EF0F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93DFF-0A23-4DEF-8765-CF55FFE180BF}"/>
              </a:ext>
            </a:extLst>
          </p:cNvPr>
          <p:cNvPicPr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65000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Blaze, Fireplace, Bonfire, Burn, Fire, Flames, Firewood">
            <a:extLst>
              <a:ext uri="{FF2B5EF4-FFF2-40B4-BE49-F238E27FC236}">
                <a16:creationId xmlns:a16="http://schemas.microsoft.com/office/drawing/2014/main" id="{96B227F2-82C4-441C-9DE9-D605A15DC575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557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2EDD752-5357-44E8-96D3-B93899345506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FB2EE5-F001-4BB3-8411-D92D0048F46D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7F8A28-3F54-489E-BCE3-95E92E4D483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1D81F3-8D99-4FFC-9489-6ED14B68B36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0D6F53-909C-46BA-99A6-10BDE2382F95}"/>
              </a:ext>
            </a:extLst>
          </p:cNvPr>
          <p:cNvSpPr txBox="1"/>
          <p:nvPr/>
        </p:nvSpPr>
        <p:spPr>
          <a:xfrm>
            <a:off x="11720611" y="6488668"/>
            <a:ext cx="56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A white horse running on grass&#10;&#10;Description automatically generated with medium confidence">
            <a:extLst>
              <a:ext uri="{FF2B5EF4-FFF2-40B4-BE49-F238E27FC236}">
                <a16:creationId xmlns:a16="http://schemas.microsoft.com/office/drawing/2014/main" id="{96286373-D258-4784-B7A1-EA9F2BFAA8A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1660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4769D81-03EA-4097-BD5E-DD810E806101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0416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7" descr="A white horse lying on grass&#10;&#10;Description automatically generated with medium confidence">
            <a:extLst>
              <a:ext uri="{FF2B5EF4-FFF2-40B4-BE49-F238E27FC236}">
                <a16:creationId xmlns:a16="http://schemas.microsoft.com/office/drawing/2014/main" id="{C3F4DB04-9459-4772-A101-9E8532233302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81660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CF0E8B3-4A77-44F2-9080-9C814D52BABB}"/>
              </a:ext>
            </a:extLst>
          </p:cNvPr>
          <p:cNvSpPr/>
          <p:nvPr/>
        </p:nvSpPr>
        <p:spPr>
          <a:xfrm>
            <a:off x="8166080" y="123467"/>
            <a:ext cx="3474720" cy="2725161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Dog, Pet, Canine, Animal, Running, Playful, Fur, Snout">
            <a:extLst>
              <a:ext uri="{FF2B5EF4-FFF2-40B4-BE49-F238E27FC236}">
                <a16:creationId xmlns:a16="http://schemas.microsoft.com/office/drawing/2014/main" id="{AD582BFF-644E-4EC7-AEE4-EB3600B75B62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1_horse">
            <a:hlinkClick r:id="" action="ppaction://media"/>
            <a:extLst>
              <a:ext uri="{FF2B5EF4-FFF2-40B4-BE49-F238E27FC236}">
                <a16:creationId xmlns:a16="http://schemas.microsoft.com/office/drawing/2014/main" id="{B8164C1E-1644-47A2-9ACE-2D41B1964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6734" y="2606433"/>
            <a:ext cx="1462729" cy="146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2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_pet_sad">
            <a:hlinkClick r:id="" action="ppaction://media"/>
            <a:extLst>
              <a:ext uri="{FF2B5EF4-FFF2-40B4-BE49-F238E27FC236}">
                <a16:creationId xmlns:a16="http://schemas.microsoft.com/office/drawing/2014/main" id="{F5556B0A-4607-477B-A86C-CAAB0B90D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256" y="1850851"/>
            <a:ext cx="6063488" cy="3410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85CC9-B730-414D-98C0-A0B6185464C4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b="10015"/>
          <a:stretch/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og, Pet, Animal, Cute, Golden Retriever, Grass, Meadow">
            <a:extLst>
              <a:ext uri="{FF2B5EF4-FFF2-40B4-BE49-F238E27FC236}">
                <a16:creationId xmlns:a16="http://schemas.microsoft.com/office/drawing/2014/main" id="{94FB723E-AEFB-4382-8736-85B40B979AA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2971A54-C350-4425-8EB6-73CE228E2153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26B540-026C-4E0E-8040-BA02F1C632D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FA211-8DB2-4CE8-AFB4-B1C58CDC4AB2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66A27-D99E-402F-98DC-E029CB080000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FF7B5-8593-4111-A574-0DDD73AA6BC0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C03E2-8558-4C71-AA15-F70517C169CA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60342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61EC4-CBEF-42CB-8CB5-E6BF86F6E10D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50002" y="560342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560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_race_hap">
            <a:hlinkClick r:id="" action="ppaction://media"/>
            <a:extLst>
              <a:ext uri="{FF2B5EF4-FFF2-40B4-BE49-F238E27FC236}">
                <a16:creationId xmlns:a16="http://schemas.microsoft.com/office/drawing/2014/main" id="{7BBC0A3D-BC29-4227-8473-FAF97CB59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256" y="1850851"/>
            <a:ext cx="6063488" cy="3410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C32752-AD1C-49F9-963B-7C764E1C42F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6B783-7C01-4DA1-AB8A-429EDC66B25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87D436-777B-4174-ABE5-F51C72F8AF37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CA48B2-23E3-4801-8093-06046BDF59BE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87ECB7-BFE7-4905-8120-711B0ADADB23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B11FD-52E8-43CC-981E-ABD21D8A9DE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40AAAB-0AD2-4CEF-8D53-8BB98C00F835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D7EFC-44E3-4D4D-9F15-971AE14CB2B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09F5E-1532-4616-BD95-8ED44A6FA05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323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_nancy_ang">
            <a:hlinkClick r:id="" action="ppaction://media"/>
            <a:extLst>
              <a:ext uri="{FF2B5EF4-FFF2-40B4-BE49-F238E27FC236}">
                <a16:creationId xmlns:a16="http://schemas.microsoft.com/office/drawing/2014/main" id="{72AE517E-6001-497D-A438-306846AEAD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256" y="1850851"/>
            <a:ext cx="6063488" cy="34107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841155-1C65-4F9B-975C-2D4AB6650494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120FF-8798-4688-91E3-597E2975DABE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07465D-F37B-4F0F-90A1-BE838FD7444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BC703-297A-431A-AE1F-080BF6DF1BB2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248E40-F5D2-4CAE-995B-13CB3F933BB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57092-083D-4E45-B08F-E8678D9A0ED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D86EC-8504-47F6-81D7-5A46C72BFE34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8067278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FA0E0-455B-40B8-AB28-1137C20ECA3C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Person holding bouquet">
            <a:extLst>
              <a:ext uri="{FF2B5EF4-FFF2-40B4-BE49-F238E27FC236}">
                <a16:creationId xmlns:a16="http://schemas.microsoft.com/office/drawing/2014/main" id="{3412155A-A3D7-4514-A12A-E971A76EA7B3}"/>
              </a:ext>
            </a:extLst>
          </p:cNvPr>
          <p:cNvPicPr>
            <a:picLocks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433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_loan_hap">
            <a:hlinkClick r:id="" action="ppaction://media"/>
            <a:extLst>
              <a:ext uri="{FF2B5EF4-FFF2-40B4-BE49-F238E27FC236}">
                <a16:creationId xmlns:a16="http://schemas.microsoft.com/office/drawing/2014/main" id="{562B97FA-A5A1-4CC4-99FD-88A02CEAB1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255" y="2112461"/>
            <a:ext cx="6063488" cy="3410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A56F6-4A7F-4565-874A-17544791197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11177F-C4ED-4DDF-A8D2-F2A69293666E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Legoland, Roller Coaster, Fun, Denmark, Billund, Speed">
            <a:extLst>
              <a:ext uri="{FF2B5EF4-FFF2-40B4-BE49-F238E27FC236}">
                <a16:creationId xmlns:a16="http://schemas.microsoft.com/office/drawing/2014/main" id="{39D6CA98-F2DF-472B-A7D8-CA852AC9483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CFDB34-3B60-4F85-96F2-03C8F941DDF9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365B83-F4AB-4966-BC77-B7F5BECF0A3B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6336B-D58F-43DC-A030-696BAD544651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D2C310-4C7B-4F6D-8128-F475EA1DB43B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7EFCD9-D0DC-494E-A1FB-B10C9E30196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F5812F-BC69-431C-914B-097A9CC9D3C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642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8_plants_sad_edit">
            <a:hlinkClick r:id="" action="ppaction://media"/>
            <a:extLst>
              <a:ext uri="{FF2B5EF4-FFF2-40B4-BE49-F238E27FC236}">
                <a16:creationId xmlns:a16="http://schemas.microsoft.com/office/drawing/2014/main" id="{C1C15A04-35B6-45B9-82B5-FCE0B189B7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256" y="1850851"/>
            <a:ext cx="6063488" cy="3410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51D13-4C72-4321-B03E-0A6644CADC5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11956"/>
          <a:stretch/>
        </p:blipFill>
        <p:spPr>
          <a:xfrm>
            <a:off x="65000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FF1E8-5333-4451-9F23-AF519276D9EB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 r="-3" b="-3"/>
          <a:stretch/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3BAA94-214A-4CF7-9B87-B2AFA5735784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666F6-AE32-4058-A79A-54A6B963B739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1CA65-6D53-4E1E-8017-9585AFCB2D4F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3E2603-2022-4F5C-894A-2EF90EBE8DFB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7F21B-7616-4EF9-B6C4-6A25E8DDF21E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41171-096C-49F6-AB61-052BD858C61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65000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goldfish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DA9B1B30-6D80-4B04-BE5E-BA085C37799B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 r="8708" b="3"/>
          <a:stretch/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810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_deal_hap">
            <a:hlinkClick r:id="" action="ppaction://media"/>
            <a:extLst>
              <a:ext uri="{FF2B5EF4-FFF2-40B4-BE49-F238E27FC236}">
                <a16:creationId xmlns:a16="http://schemas.microsoft.com/office/drawing/2014/main" id="{477A8B94-8B7B-459B-969D-995F64BC2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256" y="1850851"/>
            <a:ext cx="6063488" cy="341071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D75F66-99D8-4F55-A405-0E7E7E85E4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D09558-E0AC-4CE4-9384-A1A2C97CA21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816C5-7E68-42E0-BA5E-2C8A60FA8FC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C5C5F2-DA3D-488E-86A3-FD85E54DDF4B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2605D-B70E-49B9-966E-254BAD2DAA50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E4BD3-820B-4ED8-A482-B6B33223D38D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24A9F-526C-4360-8320-BD3F50A8CDD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A04CAC-2CAE-4429-9BE6-04249B20232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074" name="Picture 2" descr="People, Man, Guy, Smile, Happy, Reading, Book, Sitting">
            <a:extLst>
              <a:ext uri="{FF2B5EF4-FFF2-40B4-BE49-F238E27FC236}">
                <a16:creationId xmlns:a16="http://schemas.microsoft.com/office/drawing/2014/main" id="{9473547B-4541-45C0-8B9A-CB12EBDFE1C8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78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5874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_cat_ang">
            <a:hlinkClick r:id="" action="ppaction://media"/>
            <a:extLst>
              <a:ext uri="{FF2B5EF4-FFF2-40B4-BE49-F238E27FC236}">
                <a16:creationId xmlns:a16="http://schemas.microsoft.com/office/drawing/2014/main" id="{7629B1ED-475F-4B79-9E8F-02D245621C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255" y="1850851"/>
            <a:ext cx="6063488" cy="3410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9220E-D6F1-4587-B0A7-2B314FCF299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9485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DC974-A450-41FB-BAD3-EC80AC9B687F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1AD003-7D0C-48D7-8FAF-5C3B31F25A6A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485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FD65E-EC09-4C03-A632-6D836960B45B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/>
          <a:stretch/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6F4D8D0-AE44-4844-8487-0E14594E0C42}"/>
              </a:ext>
            </a:extLst>
          </p:cNvPr>
          <p:cNvSpPr txBox="1"/>
          <p:nvPr/>
        </p:nvSpPr>
        <p:spPr>
          <a:xfrm>
            <a:off x="11753850" y="6488668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1DFB71-4133-4AC6-841B-1B635379A8D4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1712B-4559-438F-88F2-005C69C02C27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574A8-31B7-4B16-B6E3-FB1A1857163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580599-0168-4534-A743-AED201806F8E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9771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BB265-CE0C-4B86-BC41-BE4C0BDE1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6900" y="2235200"/>
            <a:ext cx="84582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II: Spoken Commands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Trial 1</a:t>
            </a:r>
          </a:p>
        </p:txBody>
      </p:sp>
    </p:spTree>
    <p:extLst>
      <p:ext uri="{BB962C8B-B14F-4D97-AF65-F5344CB8AC3E}">
        <p14:creationId xmlns:p14="http://schemas.microsoft.com/office/powerpoint/2010/main" val="2647723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BB265-CE0C-4B86-BC41-BE4C0BDE1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6900" y="2235200"/>
            <a:ext cx="84582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II: Spoken Commands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Trial 2</a:t>
            </a:r>
          </a:p>
        </p:txBody>
      </p:sp>
    </p:spTree>
    <p:extLst>
      <p:ext uri="{BB962C8B-B14F-4D97-AF65-F5344CB8AC3E}">
        <p14:creationId xmlns:p14="http://schemas.microsoft.com/office/powerpoint/2010/main" val="2168524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2_rain">
            <a:hlinkClick r:id="" action="ppaction://media"/>
            <a:extLst>
              <a:ext uri="{FF2B5EF4-FFF2-40B4-BE49-F238E27FC236}">
                <a16:creationId xmlns:a16="http://schemas.microsoft.com/office/drawing/2014/main" id="{A5CD2C18-BD80-4B26-AB47-E28DCF06F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385" y="2224501"/>
            <a:ext cx="1812897" cy="18128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0D6F53-909C-46BA-99A6-10BDE2382F95}"/>
              </a:ext>
            </a:extLst>
          </p:cNvPr>
          <p:cNvSpPr txBox="1"/>
          <p:nvPr/>
        </p:nvSpPr>
        <p:spPr>
          <a:xfrm>
            <a:off x="11646466" y="6488668"/>
            <a:ext cx="512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outdoor, colorful&#10;&#10;Description automatically generated">
            <a:extLst>
              <a:ext uri="{FF2B5EF4-FFF2-40B4-BE49-F238E27FC236}">
                <a16:creationId xmlns:a16="http://schemas.microsoft.com/office/drawing/2014/main" id="{ACE50DB3-E136-4200-9813-041D5637D53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50002" y="4037398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CF0E8B3-4A77-44F2-9080-9C814D52BABB}"/>
              </a:ext>
            </a:extLst>
          </p:cNvPr>
          <p:cNvSpPr/>
          <p:nvPr/>
        </p:nvSpPr>
        <p:spPr>
          <a:xfrm>
            <a:off x="654744" y="3556207"/>
            <a:ext cx="3474720" cy="2725161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6A713AEF-2A92-4606-9484-2CAD44F6B43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8067278" y="535326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 descr="A person with the hand on the face&#10;&#10;Description automatically generated with low confidence">
            <a:extLst>
              <a:ext uri="{FF2B5EF4-FFF2-40B4-BE49-F238E27FC236}">
                <a16:creationId xmlns:a16="http://schemas.microsoft.com/office/drawing/2014/main" id="{E154AF4E-A9C9-458C-AAF1-9B35C564B281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8088056" y="403383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FBD803E-70A0-4A8D-B404-CD26296B3B6D}"/>
              </a:ext>
            </a:extLst>
          </p:cNvPr>
          <p:cNvSpPr txBox="1">
            <a:spLocks/>
          </p:cNvSpPr>
          <p:nvPr/>
        </p:nvSpPr>
        <p:spPr>
          <a:xfrm>
            <a:off x="6641375" y="10730127"/>
            <a:ext cx="347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1" tooltip="https://www.pngall.com/sad-girl-png/download/2980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2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026" name="Picture 2" descr="Little Boy, Window, Waiting, Bored, Tired">
            <a:extLst>
              <a:ext uri="{FF2B5EF4-FFF2-40B4-BE49-F238E27FC236}">
                <a16:creationId xmlns:a16="http://schemas.microsoft.com/office/drawing/2014/main" id="{955F3ADC-24A9-41E9-BB10-E358DA23ABB0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2" y="57663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707CF4-502A-4D53-997B-7C460A22EF2A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3230A-55BC-4BB4-942D-39DEF355DF56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0E6B81-4AB9-4C86-BFFD-8CADEE247B6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828059-355E-48B9-934E-AF1A06A470F3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707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 animBg="1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BAABEA-5C8F-4556-AE85-25823ED91C8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94896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erson sitting in a park&#10;&#10;Description automatically generated with low confidence">
            <a:extLst>
              <a:ext uri="{FF2B5EF4-FFF2-40B4-BE49-F238E27FC236}">
                <a16:creationId xmlns:a16="http://schemas.microsoft.com/office/drawing/2014/main" id="{1C957702-5952-4EB7-8147-71C91D8791CD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A0E000-1380-487E-BEFC-79622456B40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0D6F53-909C-46BA-99A6-10BDE2382F95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188702-1880-4ED8-9618-21BBC18C12E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34FA8-630A-4930-B184-5FC095A2A39A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6BC8DC-07F5-4CB0-A404-2E55DB93525B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62C200-D455-4F17-98AB-D34CA1F482A3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C53CB448-0D70-448C-9C2D-8C1F3B6525E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1_sunflowers_neu_amp">
            <a:hlinkClick r:id="" action="ppaction://media"/>
            <a:extLst>
              <a:ext uri="{FF2B5EF4-FFF2-40B4-BE49-F238E27FC236}">
                <a16:creationId xmlns:a16="http://schemas.microsoft.com/office/drawing/2014/main" id="{3B69D2F8-3366-4917-AEC3-9392F2869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39453" y1="47266" x2="39453" y2="47266"/>
                      </a14:backgroundRemoval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552" y="2410522"/>
            <a:ext cx="1851102" cy="185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6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05747D32-CC9A-44EF-B176-5C3DC86BDD2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49704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F7F168-7465-4694-8298-3D857DD5B65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45253" y="549704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5F015D-DE20-4A62-A379-AC9DB68F001D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F6923-6CEB-4466-A74E-666BEFB7599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8B4994-7B6D-4813-9A60-FD3AB815EB72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1CE11C-9E26-4680-B09E-58DA16822E2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B5DA1-65AF-47BC-854B-0F0765B5A2E4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Picture 17" descr="Young girl smiling">
            <a:extLst>
              <a:ext uri="{FF2B5EF4-FFF2-40B4-BE49-F238E27FC236}">
                <a16:creationId xmlns:a16="http://schemas.microsoft.com/office/drawing/2014/main" id="{4AB9C92F-54FE-424B-9B80-1B6A589A9E82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2_cross_neu_amp">
            <a:hlinkClick r:id="" action="ppaction://media"/>
            <a:extLst>
              <a:ext uri="{FF2B5EF4-FFF2-40B4-BE49-F238E27FC236}">
                <a16:creationId xmlns:a16="http://schemas.microsoft.com/office/drawing/2014/main" id="{0411C2AB-D77C-4C2B-AE24-4B2E2DFC9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2851" y="2486722"/>
            <a:ext cx="1884556" cy="1884556"/>
          </a:xfrm>
          <a:prstGeom prst="rect">
            <a:avLst/>
          </a:prstGeom>
        </p:spPr>
      </p:pic>
      <p:pic>
        <p:nvPicPr>
          <p:cNvPr id="19" name="Picture 18" descr="Gold cross necklaces · Free Stock Photo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33199"/>
          <a:stretch/>
        </p:blipFill>
        <p:spPr>
          <a:xfrm>
            <a:off x="8145253" y="4082472"/>
            <a:ext cx="3474719" cy="2282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043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3E8FDA-60AC-4BCA-9D42-C03C8B588113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r="18194"/>
          <a:stretch/>
        </p:blipFill>
        <p:spPr>
          <a:xfrm>
            <a:off x="650002" y="4034529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5B80E-FDE3-4E9A-9D97-BAC0CE7B7020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C07932-9194-4F51-8F18-6F409BCE441C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32E03-0A09-46F7-87A3-ADBFEB5EBCC2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4C0A1-1F92-4AF4-8CC5-3B293E49397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C5A409-D188-41BB-AD26-A106AAA0414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91434A-6F91-43FF-B89F-65019708EF0F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93DFF-0A23-4DEF-8765-CF55FFE180BF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5000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Blaze, Fireplace, Bonfire, Burn, Fire, Flames, Firewood">
            <a:extLst>
              <a:ext uri="{FF2B5EF4-FFF2-40B4-BE49-F238E27FC236}">
                <a16:creationId xmlns:a16="http://schemas.microsoft.com/office/drawing/2014/main" id="{96B227F2-82C4-441C-9DE9-D605A15DC575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3_building_neu_amp">
            <a:hlinkClick r:id="" action="ppaction://media"/>
            <a:extLst>
              <a:ext uri="{FF2B5EF4-FFF2-40B4-BE49-F238E27FC236}">
                <a16:creationId xmlns:a16="http://schemas.microsoft.com/office/drawing/2014/main" id="{4C93FCF7-8C29-4322-83B0-1B737EA41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194" y="2290960"/>
            <a:ext cx="2276080" cy="227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2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C03E2-8558-4C71-AA15-F70517C169C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60342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61EC4-CBEF-42CB-8CB5-E6BF86F6E10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50002" y="560342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85CC9-B730-414D-98C0-A0B6185464C4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b="10015"/>
          <a:stretch/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og, Pet, Animal, Cute, Golden Retriever, Grass, Meadow">
            <a:extLst>
              <a:ext uri="{FF2B5EF4-FFF2-40B4-BE49-F238E27FC236}">
                <a16:creationId xmlns:a16="http://schemas.microsoft.com/office/drawing/2014/main" id="{94FB723E-AEFB-4382-8736-85B40B979AA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2971A54-C350-4425-8EB6-73CE228E2153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26B540-026C-4E0E-8040-BA02F1C632D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FA211-8DB2-4CE8-AFB4-B1C58CDC4AB2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66A27-D99E-402F-98DC-E029CB080000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FF7B5-8593-4111-A574-0DDD73AA6BC0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6_pet_neu">
            <a:hlinkClick r:id="" action="ppaction://media"/>
            <a:extLst>
              <a:ext uri="{FF2B5EF4-FFF2-40B4-BE49-F238E27FC236}">
                <a16:creationId xmlns:a16="http://schemas.microsoft.com/office/drawing/2014/main" id="{96F637A3-5A19-4124-886B-ABB3C1F23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248" y="2619504"/>
            <a:ext cx="1873405" cy="187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7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C32752-AD1C-49F9-963B-7C764E1C42F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6B783-7C01-4DA1-AB8A-429EDC66B25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87D436-777B-4174-ABE5-F51C72F8AF3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CA48B2-23E3-4801-8093-06046BDF59BE}"/>
              </a:ext>
            </a:extLst>
          </p:cNvPr>
          <p:cNvSpPr txBox="1"/>
          <p:nvPr/>
        </p:nvSpPr>
        <p:spPr>
          <a:xfrm>
            <a:off x="11806958" y="6488668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87ECB7-BFE7-4905-8120-711B0ADADB23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B11FD-52E8-43CC-981E-ABD21D8A9DE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40AAAB-0AD2-4CEF-8D53-8BB98C00F835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D7EFC-44E3-4D4D-9F15-971AE14CB2B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09F5E-1532-4616-BD95-8ED44A6FA057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5_teammates_neu">
            <a:hlinkClick r:id="" action="ppaction://media"/>
            <a:extLst>
              <a:ext uri="{FF2B5EF4-FFF2-40B4-BE49-F238E27FC236}">
                <a16:creationId xmlns:a16="http://schemas.microsoft.com/office/drawing/2014/main" id="{25F29CD2-F15A-439A-960D-E767C2570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9343" y="2246970"/>
            <a:ext cx="2364059" cy="23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3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1401</TotalTime>
  <Words>225</Words>
  <Application>Microsoft Office PowerPoint</Application>
  <PresentationFormat>Widescreen</PresentationFormat>
  <Paragraphs>167</Paragraphs>
  <Slides>38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Hopkins Auditory Comprehension with Context Assessment  (HACCA)</vt:lpstr>
      <vt:lpstr>Part I: Sentence-Picture Matching  Trial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I: Sentence-Picture Matching  Trial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I: Sentence-Picture Matching  Trial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II: Spoken Commands  Trial 1</vt:lpstr>
      <vt:lpstr>Part II: Spoken Commands  Trial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Argye Hillis</dc:creator>
  <cp:lastModifiedBy>Lisa Bunker</cp:lastModifiedBy>
  <cp:revision>91</cp:revision>
  <dcterms:created xsi:type="dcterms:W3CDTF">2022-01-18T15:09:33Z</dcterms:created>
  <dcterms:modified xsi:type="dcterms:W3CDTF">2023-01-23T15:03:25Z</dcterms:modified>
</cp:coreProperties>
</file>