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70" r:id="rId3"/>
    <p:sldId id="257" r:id="rId4"/>
    <p:sldId id="278" r:id="rId5"/>
    <p:sldId id="299" r:id="rId6"/>
    <p:sldId id="287" r:id="rId7"/>
    <p:sldId id="295" r:id="rId8"/>
    <p:sldId id="258" r:id="rId9"/>
    <p:sldId id="288" r:id="rId10"/>
    <p:sldId id="289" r:id="rId11"/>
    <p:sldId id="294" r:id="rId12"/>
    <p:sldId id="298" r:id="rId13"/>
    <p:sldId id="282" r:id="rId14"/>
    <p:sldId id="276" r:id="rId15"/>
    <p:sldId id="260" r:id="rId16"/>
    <p:sldId id="300" r:id="rId17"/>
    <p:sldId id="280" r:id="rId18"/>
    <p:sldId id="301" r:id="rId19"/>
    <p:sldId id="292" r:id="rId20"/>
    <p:sldId id="284" r:id="rId21"/>
    <p:sldId id="286" r:id="rId22"/>
    <p:sldId id="256" r:id="rId23"/>
    <p:sldId id="283" r:id="rId24"/>
    <p:sldId id="302" r:id="rId25"/>
    <p:sldId id="261" r:id="rId26"/>
    <p:sldId id="291" r:id="rId27"/>
    <p:sldId id="259" r:id="rId28"/>
    <p:sldId id="263" r:id="rId29"/>
    <p:sldId id="285" r:id="rId30"/>
    <p:sldId id="293" r:id="rId31"/>
    <p:sldId id="279" r:id="rId32"/>
    <p:sldId id="281" r:id="rId33"/>
    <p:sldId id="264" r:id="rId34"/>
    <p:sldId id="262" r:id="rId35"/>
    <p:sldId id="265" r:id="rId36"/>
    <p:sldId id="27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1119EC-1625-B426-928B-F34C6F09078F}" v="1" dt="2025-04-24T20:31:38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8" autoAdjust="0"/>
    <p:restoredTop sz="94681"/>
  </p:normalViewPr>
  <p:slideViewPr>
    <p:cSldViewPr snapToGrid="0">
      <p:cViewPr varScale="1">
        <p:scale>
          <a:sx n="112" d="100"/>
          <a:sy n="112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Colavito" userId="S::mcolavi1@jh.edu::a8db02c5-073b-43c2-98b4-80a8eb9f39c6" providerId="AD" clId="Web-{DB1119EC-1625-B426-928B-F34C6F09078F}"/>
    <pc:docChg chg="modSld">
      <pc:chgData name="Michael Colavito" userId="S::mcolavi1@jh.edu::a8db02c5-073b-43c2-98b4-80a8eb9f39c6" providerId="AD" clId="Web-{DB1119EC-1625-B426-928B-F34C6F09078F}" dt="2025-04-24T20:31:38.162" v="0" actId="1076"/>
      <pc:docMkLst>
        <pc:docMk/>
      </pc:docMkLst>
      <pc:sldChg chg="modSp">
        <pc:chgData name="Michael Colavito" userId="S::mcolavi1@jh.edu::a8db02c5-073b-43c2-98b4-80a8eb9f39c6" providerId="AD" clId="Web-{DB1119EC-1625-B426-928B-F34C6F09078F}" dt="2025-04-24T20:31:38.162" v="0" actId="1076"/>
        <pc:sldMkLst>
          <pc:docMk/>
          <pc:sldMk cId="3085600848" sldId="294"/>
        </pc:sldMkLst>
        <pc:picChg chg="mod">
          <ac:chgData name="Michael Colavito" userId="S::mcolavi1@jh.edu::a8db02c5-073b-43c2-98b4-80a8eb9f39c6" providerId="AD" clId="Web-{DB1119EC-1625-B426-928B-F34C6F09078F}" dt="2025-04-24T20:31:38.162" v="0" actId="1076"/>
          <ac:picMkLst>
            <pc:docMk/>
            <pc:sldMk cId="3085600848" sldId="294"/>
            <ac:picMk id="2" creationId="{F9ACC951-E001-C9A1-12CD-A674E04AF4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7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8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61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19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13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1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815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04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D1278-1798-4D74-9D1C-66969657D4D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F95AF-4691-49AC-BB5F-7FC3EB459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301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jpe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xhere.com/en/photo/1552811" TargetMode="Externa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hyperlink" Target="https://www.romancemeetslife.com/2017/08/friendships-day-special-building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12.wav"/><Relationship Id="rId7" Type="http://schemas.openxmlformats.org/officeDocument/2006/relationships/image" Target="../media/image25.jpeg"/><Relationship Id="rId12" Type="http://schemas.openxmlformats.org/officeDocument/2006/relationships/image" Target="../media/image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4.jpeg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6.png"/><Relationship Id="rId4" Type="http://schemas.openxmlformats.org/officeDocument/2006/relationships/audio" Target="../media/media12.wav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5.png"/><Relationship Id="rId3" Type="http://schemas.microsoft.com/office/2007/relationships/media" Target="../media/media14.wav"/><Relationship Id="rId7" Type="http://schemas.openxmlformats.org/officeDocument/2006/relationships/image" Target="../media/image38.png"/><Relationship Id="rId12" Type="http://schemas.microsoft.com/office/2007/relationships/hdphoto" Target="../media/hdphoto1.wdp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7.jpe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0.jpeg"/><Relationship Id="rId4" Type="http://schemas.openxmlformats.org/officeDocument/2006/relationships/audio" Target="../media/media14.wav"/><Relationship Id="rId9" Type="http://schemas.openxmlformats.org/officeDocument/2006/relationships/hyperlink" Target="https://pxhere.com/en/photo/1170521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microsoft.com/office/2007/relationships/media" Target="../media/media15.mp4"/><Relationship Id="rId1" Type="http://schemas.openxmlformats.org/officeDocument/2006/relationships/video" Target="NULL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jpe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17.mp4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omancemeetslife.com/2017/08/friendships-day-special-building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jpeg"/><Relationship Id="rId2" Type="http://schemas.microsoft.com/office/2007/relationships/media" Target="../media/media18.mp4"/><Relationship Id="rId1" Type="http://schemas.openxmlformats.org/officeDocument/2006/relationships/video" Target="NULL" TargetMode="External"/><Relationship Id="rId6" Type="http://schemas.openxmlformats.org/officeDocument/2006/relationships/hyperlink" Target="https://pxhere.com/en/photo/1552811" TargetMode="External"/><Relationship Id="rId5" Type="http://schemas.openxmlformats.org/officeDocument/2006/relationships/image" Target="../media/image34.jpeg"/><Relationship Id="rId10" Type="http://schemas.openxmlformats.org/officeDocument/2006/relationships/image" Target="../media/image33.jpeg"/><Relationship Id="rId4" Type="http://schemas.openxmlformats.org/officeDocument/2006/relationships/image" Target="../media/image15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courses.lumenlearning.com/suny-osuniversityphysics/chapter/introduction-7/" TargetMode="Externa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eg"/><Relationship Id="rId2" Type="http://schemas.microsoft.com/office/2007/relationships/media" Target="../media/media23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.wdp"/><Relationship Id="rId3" Type="http://schemas.microsoft.com/office/2007/relationships/media" Target="../media/media25.wav"/><Relationship Id="rId7" Type="http://schemas.openxmlformats.org/officeDocument/2006/relationships/hyperlink" Target="http://www.onlydeadfish.co.uk/only_dead_fish/2007/03/only_dead_fish.html" TargetMode="External"/><Relationship Id="rId12" Type="http://schemas.openxmlformats.org/officeDocument/2006/relationships/image" Target="../media/image41.png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9.jpeg"/><Relationship Id="rId11" Type="http://schemas.openxmlformats.org/officeDocument/2006/relationships/hyperlink" Target="https://www.pickpik.com/pouring-water-pet-bottle-glass-bottle-clean-78935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jpeg"/><Relationship Id="rId4" Type="http://schemas.openxmlformats.org/officeDocument/2006/relationships/audio" Target="../media/media25.wav"/><Relationship Id="rId9" Type="http://schemas.openxmlformats.org/officeDocument/2006/relationships/image" Target="../media/image17.jpeg"/><Relationship Id="rId1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0521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microsoft.com/office/2007/relationships/media" Target="../media/media26.mp4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5.png"/><Relationship Id="rId9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microsoft.com/office/2007/relationships/media" Target="../media/media28.wav"/><Relationship Id="rId7" Type="http://schemas.openxmlformats.org/officeDocument/2006/relationships/image" Target="../media/image47.png"/><Relationship Id="rId12" Type="http://schemas.openxmlformats.org/officeDocument/2006/relationships/image" Target="../media/image5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6.jpeg"/><Relationship Id="rId11" Type="http://schemas.openxmlformats.org/officeDocument/2006/relationships/image" Target="../media/image49.jpe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28.wav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6.jpeg"/><Relationship Id="rId5" Type="http://schemas.openxmlformats.org/officeDocument/2006/relationships/hyperlink" Target="http://www.onlydeadfish.co.uk/only_dead_fish/2007/03/only_dead_fish.html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19.jpeg"/><Relationship Id="rId9" Type="http://schemas.openxmlformats.org/officeDocument/2006/relationships/hyperlink" Target="https://www.pickpik.com/pouring-water-pet-bottle-glass-bottle-clean-78935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cute-pictures.blogspot.com/2010/12/animals-birds-creatures-wild-life-sea.htm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jpeg"/><Relationship Id="rId11" Type="http://schemas.openxmlformats.org/officeDocument/2006/relationships/image" Target="../media/image5.png"/><Relationship Id="rId5" Type="http://schemas.openxmlformats.org/officeDocument/2006/relationships/hyperlink" Target="http://ifpnews.com/iran-photos/2016/06/the-turkoman-horse/" TargetMode="External"/><Relationship Id="rId10" Type="http://schemas.openxmlformats.org/officeDocument/2006/relationships/image" Target="../media/image4.jpeg"/><Relationship Id="rId4" Type="http://schemas.openxmlformats.org/officeDocument/2006/relationships/image" Target="../media/image1.jpeg"/><Relationship Id="rId9" Type="http://schemas.openxmlformats.org/officeDocument/2006/relationships/hyperlink" Target="https://www.pickpik.com/horse-mold-thoroughbred-arabian-stallion-white-horse-sleep-65484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lumenlearning.com/suny-osuniversityphysics/chapter/introduction-7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microsoft.com/office/2007/relationships/media" Target="../media/media31.mp4"/><Relationship Id="rId1" Type="http://schemas.openxmlformats.org/officeDocument/2006/relationships/vide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pxhere.com/en/photo/1170521" TargetMode="Externa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xhere.com/en/photo/1552811" TargetMode="Externa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hyperlink" Target="https://www.romancemeetslife.com/2017/08/friendships-day-special-building.html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5.png"/><Relationship Id="rId3" Type="http://schemas.microsoft.com/office/2007/relationships/media" Target="../media/media36.wav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0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36.wav"/><Relationship Id="rId9" Type="http://schemas.openxmlformats.org/officeDocument/2006/relationships/hyperlink" Target="https://courses.lumenlearning.com/suny-osuniversityphysics/chapter/introduction-7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8.wav"/><Relationship Id="rId7" Type="http://schemas.openxmlformats.org/officeDocument/2006/relationships/image" Target="../media/image31.png"/><Relationship Id="rId12" Type="http://schemas.openxmlformats.org/officeDocument/2006/relationships/image" Target="../media/image5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30.jpeg"/><Relationship Id="rId11" Type="http://schemas.microsoft.com/office/2007/relationships/hdphoto" Target="../media/hdphoto1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4" Type="http://schemas.openxmlformats.org/officeDocument/2006/relationships/audio" Target="../media/media38.wav"/><Relationship Id="rId9" Type="http://schemas.openxmlformats.org/officeDocument/2006/relationships/image" Target="../media/image2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pexels.com/photo/selective-focus-photo-of-smiling-young-girl-playing-with-wooden-toys-on-white-table-3662650/" TargetMode="External"/><Relationship Id="rId12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jpeg"/><Relationship Id="rId11" Type="http://schemas.openxmlformats.org/officeDocument/2006/relationships/image" Target="../media/image10.jpeg"/><Relationship Id="rId5" Type="http://schemas.openxmlformats.org/officeDocument/2006/relationships/hyperlink" Target="https://publicdomainpictures.net/view-image.php?image=35431" TargetMode="External"/><Relationship Id="rId10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7.jpeg"/><Relationship Id="rId9" Type="http://schemas.openxmlformats.org/officeDocument/2006/relationships/hyperlink" Target="https://www.pngall.com/sad-girl-png/download/29805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ickpik.com/pouring-water-pet-bottle-glass-bottle-clean-78935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hyperlink" Target="http://www.onlydeadfish.co.uk/only_dead_fish/2007/03/only_dead_fish.html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589" y="2235200"/>
            <a:ext cx="10906822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Modified Hopkins Auditory Comprehension with Context Assessment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mHACCA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305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_sunflowers_hap">
            <a:hlinkClick r:id="" action="ppaction://media"/>
            <a:extLst>
              <a:ext uri="{FF2B5EF4-FFF2-40B4-BE49-F238E27FC236}">
                <a16:creationId xmlns:a16="http://schemas.microsoft.com/office/drawing/2014/main" id="{971E178E-6AA4-DBBD-37C6-4F618E65DC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3727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AABEA-5C8F-4556-AE85-25823ED91C8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9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park&#10;&#10;Description automatically generated with low confidence">
            <a:extLst>
              <a:ext uri="{FF2B5EF4-FFF2-40B4-BE49-F238E27FC236}">
                <a16:creationId xmlns:a16="http://schemas.microsoft.com/office/drawing/2014/main" id="{1C957702-5952-4EB7-8147-71C91D8791CD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0E000-1380-487E-BEFC-79622456B40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88702-1880-4ED8-9618-21BBC18C12E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34FA8-630A-4930-B184-5FC095A2A39A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BC8DC-07F5-4CB0-A404-2E55DB93525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2C200-D455-4F17-98AB-D34CA1F482A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53CB448-0D70-448C-9C2D-8C1F3B6525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988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_pet_sad">
            <a:hlinkClick r:id="" action="ppaction://media"/>
            <a:extLst>
              <a:ext uri="{FF2B5EF4-FFF2-40B4-BE49-F238E27FC236}">
                <a16:creationId xmlns:a16="http://schemas.microsoft.com/office/drawing/2014/main" id="{F9ACC951-E001-C9A1-12CD-A674E04AF44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29" y="635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5CC9-B730-414D-98C0-A0B6185464C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0015"/>
          <a:stretch/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og, Pet, Animal, Cute, Golden Retriever, Grass, Meadow">
            <a:extLst>
              <a:ext uri="{FF2B5EF4-FFF2-40B4-BE49-F238E27FC236}">
                <a16:creationId xmlns:a16="http://schemas.microsoft.com/office/drawing/2014/main" id="{94FB723E-AEFB-4382-8736-85B40B979AAE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6B540-026C-4E0E-8040-BA02F1C632D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211-8DB2-4CE8-AFB4-B1C58CDC4AB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6A27-D99E-402F-98DC-E029CB080000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F7B5-8593-4111-A574-0DDD73AA6BC0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C03E2-8558-4C71-AA15-F70517C169C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1EC4-CBEF-42CB-8CB5-E6BF86F6E10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50002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56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_cat_ang">
            <a:hlinkClick r:id="" action="ppaction://media"/>
            <a:extLst>
              <a:ext uri="{FF2B5EF4-FFF2-40B4-BE49-F238E27FC236}">
                <a16:creationId xmlns:a16="http://schemas.microsoft.com/office/drawing/2014/main" id="{F2B0C817-3674-00A2-F2E2-6FB9CF47DD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B9220E-D6F1-4587-B0A7-2B314FCF299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DC974-A450-41FB-BAD3-EC80AC9B687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AD003-7D0C-48D7-8FAF-5C3B31F25A6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D65E-EC09-4C03-A632-6D836960B45B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DFB71-4133-4AC6-841B-1B635379A8D4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1712B-4559-438F-88F2-005C69C02C27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4A8-31B7-4B16-B6E3-FB1A185716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80599-0168-4534-A743-AED201806F8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977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1FA0E0-455B-40B8-AB28-1137C20ECA3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erson holding bouquet">
            <a:extLst>
              <a:ext uri="{FF2B5EF4-FFF2-40B4-BE49-F238E27FC236}">
                <a16:creationId xmlns:a16="http://schemas.microsoft.com/office/drawing/2014/main" id="{3412155A-A3D7-4514-A12A-E971A76EA7B3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120FF-8798-4688-91E3-597E2975DABE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7465D-F37B-4F0F-90A1-BE838FD7444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C703-297A-431A-AE1F-080BF6DF1BB2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48E40-F5D2-4CAE-995B-13CB3F933B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57092-083D-4E45-B08F-E8678D9A0ED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86EC-8504-47F6-81D7-5A46C72BFE3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6_nancy_ang">
            <a:hlinkClick r:id="" action="ppaction://media"/>
            <a:extLst>
              <a:ext uri="{FF2B5EF4-FFF2-40B4-BE49-F238E27FC236}">
                <a16:creationId xmlns:a16="http://schemas.microsoft.com/office/drawing/2014/main" id="{912000DA-3E4E-5680-29B7-4AAAC5F24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9600" y="314980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6522DF-AF95-CE70-401B-255977AE6ED5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BAABEA-5C8F-4556-AE85-25823ED91C8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9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park&#10;&#10;Description automatically generated with low confidence">
            <a:extLst>
              <a:ext uri="{FF2B5EF4-FFF2-40B4-BE49-F238E27FC236}">
                <a16:creationId xmlns:a16="http://schemas.microsoft.com/office/drawing/2014/main" id="{1C957702-5952-4EB7-8147-71C91D8791CD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0E000-1380-487E-BEFC-79622456B40A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88702-1880-4ED8-9618-21BBC18C12E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34FA8-630A-4930-B184-5FC095A2A39A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BC8DC-07F5-4CB0-A404-2E55DB93525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2C200-D455-4F17-98AB-D34CA1F482A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53CB448-0D70-448C-9C2D-8C1F3B6525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1_sunflowers_neu_amp">
            <a:hlinkClick r:id="" action="ppaction://media"/>
            <a:extLst>
              <a:ext uri="{FF2B5EF4-FFF2-40B4-BE49-F238E27FC236}">
                <a16:creationId xmlns:a16="http://schemas.microsoft.com/office/drawing/2014/main" id="{3B69D2F8-3366-4917-AEC3-9392F2869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39453" y1="47266" x2="39453" y2="47266"/>
                      </a14:backgroundRemoval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9552" y="2410522"/>
            <a:ext cx="1851102" cy="1851102"/>
          </a:xfrm>
          <a:prstGeom prst="rect">
            <a:avLst/>
          </a:prstGeom>
        </p:spPr>
      </p:pic>
      <p:pic>
        <p:nvPicPr>
          <p:cNvPr id="2" name="1_sunflowers_neu_amp.wav">
            <a:hlinkClick r:id="" action="ppaction://media"/>
            <a:extLst>
              <a:ext uri="{FF2B5EF4-FFF2-40B4-BE49-F238E27FC236}">
                <a16:creationId xmlns:a16="http://schemas.microsoft.com/office/drawing/2014/main" id="{B0DC5856-2E73-7ED9-7701-BD0910604C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6136BD-EF2E-D62D-25F3-0C8045B6E25D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6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E8FDA-60AC-4BCA-9D42-C03C8B588113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8194"/>
          <a:stretch/>
        </p:blipFill>
        <p:spPr>
          <a:xfrm>
            <a:off x="650002" y="4034529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5B80E-FDE3-4E9A-9D97-BAC0CE7B7020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32E03-0A09-46F7-87A3-ADBFEB5EBCC2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4C0A1-1F92-4AF4-8CC5-3B293E49397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5A409-D188-41BB-AD26-A106AAA0414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1434A-6F91-43FF-B89F-65019708EF0F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3DFF-0A23-4DEF-8765-CF55FFE180BF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Blaze, Fireplace, Bonfire, Burn, Fire, Flames, Firewood">
            <a:extLst>
              <a:ext uri="{FF2B5EF4-FFF2-40B4-BE49-F238E27FC236}">
                <a16:creationId xmlns:a16="http://schemas.microsoft.com/office/drawing/2014/main" id="{96B227F2-82C4-441C-9DE9-D605A15DC575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3_building_neu_amp">
            <a:hlinkClick r:id="" action="ppaction://media"/>
            <a:extLst>
              <a:ext uri="{FF2B5EF4-FFF2-40B4-BE49-F238E27FC236}">
                <a16:creationId xmlns:a16="http://schemas.microsoft.com/office/drawing/2014/main" id="{4C93FCF7-8C29-4322-83B0-1B737EA41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0194" y="2290960"/>
            <a:ext cx="2276080" cy="2276080"/>
          </a:xfrm>
          <a:prstGeom prst="rect">
            <a:avLst/>
          </a:prstGeom>
        </p:spPr>
      </p:pic>
      <p:pic>
        <p:nvPicPr>
          <p:cNvPr id="2" name="3_building_neu_amp.wav">
            <a:hlinkClick r:id="" action="ppaction://media"/>
            <a:extLst>
              <a:ext uri="{FF2B5EF4-FFF2-40B4-BE49-F238E27FC236}">
                <a16:creationId xmlns:a16="http://schemas.microsoft.com/office/drawing/2014/main" id="{C3A444F2-0C8D-1135-24B6-E283A87BCC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BD8A22C-92B3-4E0B-F210-5DEFAC8D3098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2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_loan_hap">
            <a:hlinkClick r:id="" action="ppaction://media"/>
            <a:extLst>
              <a:ext uri="{FF2B5EF4-FFF2-40B4-BE49-F238E27FC236}">
                <a16:creationId xmlns:a16="http://schemas.microsoft.com/office/drawing/2014/main" id="{D5233D4F-B8F2-7448-F49C-8D2D6D3518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56F6-4A7F-4565-874A-1754479119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Legoland, Roller Coaster, Fun, Denmark, Billund, Speed">
            <a:extLst>
              <a:ext uri="{FF2B5EF4-FFF2-40B4-BE49-F238E27FC236}">
                <a16:creationId xmlns:a16="http://schemas.microsoft.com/office/drawing/2014/main" id="{39D6CA98-F2DF-472B-A7D8-CA852AC948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FDB34-3B60-4F85-96F2-03C8F941DDF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65B83-F4AB-4966-BC77-B7F5BECF0A3B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6336B-D58F-43DC-A030-696BAD544651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2C310-4C7B-4F6D-8128-F475EA1DB43B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7EFCD9-D0DC-494E-A1FB-B10C9E30196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F5812F-BC69-431C-914B-097A9CC9D3C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436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5747D32-CC9A-44EF-B176-5C3DC86BDD2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7F168-7465-4694-8298-3D857DD5B65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145253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EF6923-6CEB-4466-A74E-666BEFB7599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B4994-7B6D-4813-9A60-FD3AB815EB7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E11C-9E26-4680-B09E-58DA16822E2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B5DA1-65AF-47BC-854B-0F0765B5A2E4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 descr="Young girl smiling">
            <a:extLst>
              <a:ext uri="{FF2B5EF4-FFF2-40B4-BE49-F238E27FC236}">
                <a16:creationId xmlns:a16="http://schemas.microsoft.com/office/drawing/2014/main" id="{4AB9C92F-54FE-424B-9B80-1B6A589A9E82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Gold cross necklaces · Free Stock Photo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3199"/>
          <a:stretch/>
        </p:blipFill>
        <p:spPr>
          <a:xfrm>
            <a:off x="8145253" y="4082472"/>
            <a:ext cx="3474719" cy="22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_cross_sad">
            <a:hlinkClick r:id="" action="ppaction://media"/>
            <a:extLst>
              <a:ext uri="{FF2B5EF4-FFF2-40B4-BE49-F238E27FC236}">
                <a16:creationId xmlns:a16="http://schemas.microsoft.com/office/drawing/2014/main" id="{8D395584-BFC5-B230-EB22-2D2B20860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3200" y="300501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5435C2-E145-54A1-5FA1-1A4C93D232CE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3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_deal_hap">
            <a:hlinkClick r:id="" action="ppaction://media"/>
            <a:extLst>
              <a:ext uri="{FF2B5EF4-FFF2-40B4-BE49-F238E27FC236}">
                <a16:creationId xmlns:a16="http://schemas.microsoft.com/office/drawing/2014/main" id="{8F8CF017-82BB-DFC9-401F-C2DC59F12F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50"/>
            <a:ext cx="12192000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5F66-99D8-4F55-A405-0E7E7E85E4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09558-E0AC-4CE4-9384-A1A2C97CA21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816C5-7E68-42E0-BA5E-2C8A60FA8FC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2605D-B70E-49B9-966E-254BAD2DAA50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E4BD3-820B-4ED8-A482-B6B33223D38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4A9F-526C-4360-8320-BD3F50A8CDD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04CAC-2CAE-4429-9BE6-04249B20232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People, Man, Guy, Smile, Happy, Reading, Book, Sitting">
            <a:extLst>
              <a:ext uri="{FF2B5EF4-FFF2-40B4-BE49-F238E27FC236}">
                <a16:creationId xmlns:a16="http://schemas.microsoft.com/office/drawing/2014/main" id="{9473547B-4541-45C0-8B9A-CB12EBDFE1C8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823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_nancy_ang">
            <a:hlinkClick r:id="" action="ppaction://media"/>
            <a:extLst>
              <a:ext uri="{FF2B5EF4-FFF2-40B4-BE49-F238E27FC236}">
                <a16:creationId xmlns:a16="http://schemas.microsoft.com/office/drawing/2014/main" id="{4205065C-C3DA-BAA7-AED7-8CAC35825D5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938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120FF-8798-4688-91E3-597E2975DABE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7465D-F37B-4F0F-90A1-BE838FD7444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C703-297A-431A-AE1F-080BF6DF1BB2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48E40-F5D2-4CAE-995B-13CB3F933B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57092-083D-4E45-B08F-E8678D9A0ED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86EC-8504-47F6-81D7-5A46C72BFE3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1FA0E0-455B-40B8-AB28-1137C20ECA3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erson holding bouquet">
            <a:extLst>
              <a:ext uri="{FF2B5EF4-FFF2-40B4-BE49-F238E27FC236}">
                <a16:creationId xmlns:a16="http://schemas.microsoft.com/office/drawing/2014/main" id="{3412155A-A3D7-4514-A12A-E971A76EA7B3}"/>
              </a:ext>
            </a:extLst>
          </p:cNvPr>
          <p:cNvPicPr>
            <a:picLocks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433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264" y="2235200"/>
            <a:ext cx="10727472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Sentence-Picture Matching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41029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C03E2-8558-4C71-AA15-F70517C169C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1EC4-CBEF-42CB-8CB5-E6BF86F6E10D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2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5CC9-B730-414D-98C0-A0B6185464C4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b="10015"/>
          <a:stretch/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og, Pet, Animal, Cute, Golden Retriever, Grass, Meadow">
            <a:extLst>
              <a:ext uri="{FF2B5EF4-FFF2-40B4-BE49-F238E27FC236}">
                <a16:creationId xmlns:a16="http://schemas.microsoft.com/office/drawing/2014/main" id="{94FB723E-AEFB-4382-8736-85B40B979AAE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6B540-026C-4E0E-8040-BA02F1C632D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211-8DB2-4CE8-AFB4-B1C58CDC4AB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6A27-D99E-402F-98DC-E029CB080000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F7B5-8593-4111-A574-0DDD73AA6BC0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4_pet_sad">
            <a:hlinkClick r:id="" action="ppaction://media"/>
            <a:extLst>
              <a:ext uri="{FF2B5EF4-FFF2-40B4-BE49-F238E27FC236}">
                <a16:creationId xmlns:a16="http://schemas.microsoft.com/office/drawing/2014/main" id="{3A675A2B-6A06-D9E7-C888-0A3A32B4D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0501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B13DDE-3B21-889B-8C8D-B4EC259E55F8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5812F-BC69-431C-914B-097A9CC9D3C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56F6-4A7F-4565-874A-1754479119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Legoland, Roller Coaster, Fun, Denmark, Billund, Speed">
            <a:extLst>
              <a:ext uri="{FF2B5EF4-FFF2-40B4-BE49-F238E27FC236}">
                <a16:creationId xmlns:a16="http://schemas.microsoft.com/office/drawing/2014/main" id="{39D6CA98-F2DF-472B-A7D8-CA852AC948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FDB34-3B60-4F85-96F2-03C8F941DDF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65B83-F4AB-4966-BC77-B7F5BECF0A3B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6336B-D58F-43DC-A030-696BAD544651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2C310-4C7B-4F6D-8128-F475EA1DB43B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7EFCD9-D0DC-494E-A1FB-B10C9E30196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7_loan_hap">
            <a:hlinkClick r:id="" action="ppaction://media"/>
            <a:extLst>
              <a:ext uri="{FF2B5EF4-FFF2-40B4-BE49-F238E27FC236}">
                <a16:creationId xmlns:a16="http://schemas.microsoft.com/office/drawing/2014/main" id="{A010A450-4415-7A7F-E17A-B2A2959788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14980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6507D8-E26C-A13B-BA21-E89D74CD1823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9220E-D6F1-4587-B0A7-2B314FCF299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DC974-A450-41FB-BAD3-EC80AC9B687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AD003-7D0C-48D7-8FAF-5C3B31F25A6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D65E-EC09-4C03-A632-6D836960B45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DFB71-4133-4AC6-841B-1B635379A8D4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1712B-4559-438F-88F2-005C69C02C27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4A8-31B7-4B16-B6E3-FB1A185716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80599-0168-4534-A743-AED201806F8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10_cat_neu">
            <a:hlinkClick r:id="" action="ppaction://media"/>
            <a:extLst>
              <a:ext uri="{FF2B5EF4-FFF2-40B4-BE49-F238E27FC236}">
                <a16:creationId xmlns:a16="http://schemas.microsoft.com/office/drawing/2014/main" id="{5E1BCB5D-2205-4655-D5BE-D7E8A9B41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0838" y="302260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05EAAB-A732-D367-D612-7E13830258C3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7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32752-AD1C-49F9-963B-7C764E1C42F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6B783-7C01-4DA1-AB8A-429EDC66B25A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7ECB7-BFE7-4905-8120-711B0ADADB23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B11FD-52E8-43CC-981E-ABD21D8A9DE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AAAB-0AD2-4CEF-8D53-8BB98C00F835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D7EFC-44E3-4D4D-9F15-971AE14CB2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09F5E-1532-4616-BD95-8ED44A6FA0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eating pizza and drinking beer&#10;&#10;Description automatically generated">
            <a:extLst>
              <a:ext uri="{FF2B5EF4-FFF2-40B4-BE49-F238E27FC236}">
                <a16:creationId xmlns:a16="http://schemas.microsoft.com/office/drawing/2014/main" id="{7EC4C1FB-F807-3FD6-E4E9-F7A97DC81A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6447" y="3962509"/>
            <a:ext cx="3708990" cy="2512609"/>
          </a:xfrm>
          <a:prstGeom prst="rect">
            <a:avLst/>
          </a:prstGeom>
        </p:spPr>
      </p:pic>
      <p:pic>
        <p:nvPicPr>
          <p:cNvPr id="4" name="5_teammates_hap">
            <a:hlinkClick r:id="" action="ppaction://media"/>
            <a:extLst>
              <a:ext uri="{FF2B5EF4-FFF2-40B4-BE49-F238E27FC236}">
                <a16:creationId xmlns:a16="http://schemas.microsoft.com/office/drawing/2014/main" id="{B5E695C8-AC8F-D935-2A5A-99CAB90F2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35434" y="302260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B6C6B5-2E93-1168-D048-62E145831AA9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_cross_sad">
            <a:hlinkClick r:id="" action="ppaction://media"/>
            <a:extLst>
              <a:ext uri="{FF2B5EF4-FFF2-40B4-BE49-F238E27FC236}">
                <a16:creationId xmlns:a16="http://schemas.microsoft.com/office/drawing/2014/main" id="{D42563C7-7482-D88A-D762-5A73CA22F6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6350"/>
            <a:ext cx="12192000" cy="6858000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5747D32-CC9A-44EF-B176-5C3DC86BDD2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7F168-7465-4694-8298-3D857DD5B65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145253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EF6923-6CEB-4466-A74E-666BEFB7599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B4994-7B6D-4813-9A60-FD3AB815EB7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E11C-9E26-4680-B09E-58DA16822E2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B5DA1-65AF-47BC-854B-0F0765B5A2E4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 descr="Young girl smiling">
            <a:extLst>
              <a:ext uri="{FF2B5EF4-FFF2-40B4-BE49-F238E27FC236}">
                <a16:creationId xmlns:a16="http://schemas.microsoft.com/office/drawing/2014/main" id="{4AB9C92F-54FE-424B-9B80-1B6A589A9E82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Gold cross necklaces · Free Stock Photo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3199"/>
          <a:stretch/>
        </p:blipFill>
        <p:spPr>
          <a:xfrm>
            <a:off x="8145253" y="4082472"/>
            <a:ext cx="3474719" cy="22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196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old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A9B1B30-6D80-4B04-BE5E-BA085C37799B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8708" b="3"/>
          <a:stretch/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1D13-4C72-4321-B03E-0A6644CADC5D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1956"/>
          <a:stretch/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FF1E8-5333-4451-9F23-AF519276D9EB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-3" b="-3"/>
          <a:stretch/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F666F6-AE32-4058-A79A-54A6B963B73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1CA65-6D53-4E1E-8017-9585AFCB2D4F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E2603-2022-4F5C-894A-2EF90EBE8DF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F21B-7616-4EF9-B6C4-6A25E8DDF21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41171-096C-49F6-AB61-052BD858C61B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86577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7_plants_neu">
            <a:hlinkClick r:id="" action="ppaction://media"/>
            <a:extLst>
              <a:ext uri="{FF2B5EF4-FFF2-40B4-BE49-F238E27FC236}">
                <a16:creationId xmlns:a16="http://schemas.microsoft.com/office/drawing/2014/main" id="{EFDB90F1-3A98-4BBC-AA91-C2DC8DFB5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0028" y="2190794"/>
            <a:ext cx="2476412" cy="2476412"/>
          </a:xfrm>
          <a:prstGeom prst="rect">
            <a:avLst/>
          </a:prstGeom>
        </p:spPr>
      </p:pic>
      <p:pic>
        <p:nvPicPr>
          <p:cNvPr id="8" name="8_plants_neu">
            <a:hlinkClick r:id="" action="ppaction://media"/>
            <a:extLst>
              <a:ext uri="{FF2B5EF4-FFF2-40B4-BE49-F238E27FC236}">
                <a16:creationId xmlns:a16="http://schemas.microsoft.com/office/drawing/2014/main" id="{E829E295-6686-1B88-FC8D-DE017A1742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7838" y="30226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E72F5A-A04F-44D0-E387-E59B46520E60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3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_building_ang">
            <a:hlinkClick r:id="" action="ppaction://media"/>
            <a:extLst>
              <a:ext uri="{FF2B5EF4-FFF2-40B4-BE49-F238E27FC236}">
                <a16:creationId xmlns:a16="http://schemas.microsoft.com/office/drawing/2014/main" id="{B985541B-4A03-2DA0-0033-92FD48C07E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938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3E8FDA-60AC-4BCA-9D42-C03C8B588113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8194"/>
          <a:stretch/>
        </p:blipFill>
        <p:spPr>
          <a:xfrm>
            <a:off x="650002" y="4034529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5B80E-FDE3-4E9A-9D97-BAC0CE7B7020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32E03-0A09-46F7-87A3-ADBFEB5EBCC2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4C0A1-1F92-4AF4-8CC5-3B293E49397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5A409-D188-41BB-AD26-A106AAA0414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1434A-6F91-43FF-B89F-65019708EF0F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3DFF-0A23-4DEF-8765-CF55FFE180BF}"/>
              </a:ext>
            </a:extLst>
          </p:cNvPr>
          <p:cNvPicPr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Blaze, Fireplace, Bonfire, Burn, Fire, Flames, Firewood">
            <a:extLst>
              <a:ext uri="{FF2B5EF4-FFF2-40B4-BE49-F238E27FC236}">
                <a16:creationId xmlns:a16="http://schemas.microsoft.com/office/drawing/2014/main" id="{96B227F2-82C4-441C-9DE9-D605A15DC57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5557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05747D32-CC9A-44EF-B176-5C3DC86BDD21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F7F168-7465-4694-8298-3D857DD5B656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145253" y="549704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EF6923-6CEB-4466-A74E-666BEFB7599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B4994-7B6D-4813-9A60-FD3AB815EB7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1CE11C-9E26-4680-B09E-58DA16822E2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B5DA1-65AF-47BC-854B-0F0765B5A2E4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 descr="Young girl smiling">
            <a:extLst>
              <a:ext uri="{FF2B5EF4-FFF2-40B4-BE49-F238E27FC236}">
                <a16:creationId xmlns:a16="http://schemas.microsoft.com/office/drawing/2014/main" id="{4AB9C92F-54FE-424B-9B80-1B6A589A9E82}"/>
              </a:ext>
            </a:extLst>
          </p:cNvPr>
          <p:cNvPicPr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_cross_neu_amp">
            <a:hlinkClick r:id="" action="ppaction://media"/>
            <a:extLst>
              <a:ext uri="{FF2B5EF4-FFF2-40B4-BE49-F238E27FC236}">
                <a16:creationId xmlns:a16="http://schemas.microsoft.com/office/drawing/2014/main" id="{0411C2AB-D77C-4C2B-AE24-4B2E2DFC9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2851" y="2486722"/>
            <a:ext cx="1884556" cy="1884556"/>
          </a:xfrm>
          <a:prstGeom prst="rect">
            <a:avLst/>
          </a:prstGeom>
        </p:spPr>
      </p:pic>
      <p:pic>
        <p:nvPicPr>
          <p:cNvPr id="19" name="Picture 18" descr="Gold cross necklaces · Free Stock Photo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00" b="33199"/>
          <a:stretch/>
        </p:blipFill>
        <p:spPr>
          <a:xfrm>
            <a:off x="8145253" y="4082472"/>
            <a:ext cx="3474719" cy="2282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2_cross_neu_amp.wav">
            <a:hlinkClick r:id="" action="ppaction://media"/>
            <a:extLst>
              <a:ext uri="{FF2B5EF4-FFF2-40B4-BE49-F238E27FC236}">
                <a16:creationId xmlns:a16="http://schemas.microsoft.com/office/drawing/2014/main" id="{25C201A3-E6F4-FCE0-9EAF-7C30FC6B6B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28E5AA-E5A6-6B62-A7EF-48520B61B955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3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F5812F-BC69-431C-914B-097A9CC9D3C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A56F6-4A7F-4565-874A-17544791197C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Legoland, Roller Coaster, Fun, Denmark, Billund, Speed">
            <a:extLst>
              <a:ext uri="{FF2B5EF4-FFF2-40B4-BE49-F238E27FC236}">
                <a16:creationId xmlns:a16="http://schemas.microsoft.com/office/drawing/2014/main" id="{39D6CA98-F2DF-472B-A7D8-CA852AC948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CFDB34-3B60-4F85-96F2-03C8F941DDF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365B83-F4AB-4966-BC77-B7F5BECF0A3B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26336B-D58F-43DC-A030-696BAD544651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D2C310-4C7B-4F6D-8128-F475EA1DB43B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7EFCD9-D0DC-494E-A1FB-B10C9E301964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7_beach_neu">
            <a:hlinkClick r:id="" action="ppaction://media"/>
            <a:extLst>
              <a:ext uri="{FF2B5EF4-FFF2-40B4-BE49-F238E27FC236}">
                <a16:creationId xmlns:a16="http://schemas.microsoft.com/office/drawing/2014/main" id="{95A69FB8-F8C7-271A-3867-96C212F0C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35434" y="314980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A9C51E-1765-AE14-7B85-AD0F77452295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8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old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A9B1B30-6D80-4B04-BE5E-BA085C37799B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8708" b="3"/>
          <a:stretch/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1D13-4C72-4321-B03E-0A6644CADC5D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1956"/>
          <a:stretch/>
        </p:blipFill>
        <p:spPr>
          <a:xfrm>
            <a:off x="649999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FF1E8-5333-4451-9F23-AF519276D9E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-3" b="-3"/>
          <a:stretch/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F666F6-AE32-4058-A79A-54A6B963B73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1CA65-6D53-4E1E-8017-9585AFCB2D4F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E2603-2022-4F5C-894A-2EF90EBE8DF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F21B-7616-4EF9-B6C4-6A25E8DDF21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41171-096C-49F6-AB61-052BD858C61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9999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8_plants_sad">
            <a:hlinkClick r:id="" action="ppaction://media"/>
            <a:extLst>
              <a:ext uri="{FF2B5EF4-FFF2-40B4-BE49-F238E27FC236}">
                <a16:creationId xmlns:a16="http://schemas.microsoft.com/office/drawing/2014/main" id="{297F15BE-6B63-5920-0A72-8D1E187F4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283494" y="314980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E7E9D7-0727-C61E-025E-475B6A67B836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3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2EDD752-5357-44E8-96D3-B93899345506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B2EE5-F001-4BB3-8411-D92D0048F46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7F8A28-3F54-489E-BCE3-95E92E4D48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1D81F3-8D99-4FFC-9489-6ED14B68B36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720611" y="6488668"/>
            <a:ext cx="56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P1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 descr="A white horse running on grass&#10;&#10;Description automatically generated with medium confidence">
            <a:extLst>
              <a:ext uri="{FF2B5EF4-FFF2-40B4-BE49-F238E27FC236}">
                <a16:creationId xmlns:a16="http://schemas.microsoft.com/office/drawing/2014/main" id="{96286373-D258-4784-B7A1-EA9F2BFAA8A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1660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4769D81-03EA-4097-BD5E-DD810E806101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0416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Picture 47" descr="A white horse lying on grass&#10;&#10;Description automatically generated with medium confidence">
            <a:extLst>
              <a:ext uri="{FF2B5EF4-FFF2-40B4-BE49-F238E27FC236}">
                <a16:creationId xmlns:a16="http://schemas.microsoft.com/office/drawing/2014/main" id="{C3F4DB04-9459-4772-A101-9E853223330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660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CF0E8B3-4A77-44F2-9080-9C814D52BABB}"/>
              </a:ext>
            </a:extLst>
          </p:cNvPr>
          <p:cNvSpPr/>
          <p:nvPr/>
        </p:nvSpPr>
        <p:spPr>
          <a:xfrm>
            <a:off x="8166080" y="123467"/>
            <a:ext cx="3474720" cy="2725161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og, Pet, Canine, Animal, Running, Playful, Fur, Snout">
            <a:extLst>
              <a:ext uri="{FF2B5EF4-FFF2-40B4-BE49-F238E27FC236}">
                <a16:creationId xmlns:a16="http://schemas.microsoft.com/office/drawing/2014/main" id="{AD582BFF-644E-4EC7-AEE4-EB3600B75B6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1_horse.wav">
            <a:hlinkClick r:id="" action="ppaction://media"/>
            <a:extLst>
              <a:ext uri="{FF2B5EF4-FFF2-40B4-BE49-F238E27FC236}">
                <a16:creationId xmlns:a16="http://schemas.microsoft.com/office/drawing/2014/main" id="{EF939AED-B191-ECE8-C6CA-A6053B88A4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3" name="P1_horse">
            <a:hlinkClick r:id="" action="ppaction://media"/>
            <a:extLst>
              <a:ext uri="{FF2B5EF4-FFF2-40B4-BE49-F238E27FC236}">
                <a16:creationId xmlns:a16="http://schemas.microsoft.com/office/drawing/2014/main" id="{3569A120-4497-49B1-85C3-9285FDB3D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2887004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043815-349A-409F-B42E-3FE997806DD5}"/>
              </a:ext>
            </a:extLst>
          </p:cNvPr>
          <p:cNvSpPr/>
          <p:nvPr/>
        </p:nvSpPr>
        <p:spPr>
          <a:xfrm>
            <a:off x="5090107" y="2679934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2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_race_hap">
            <a:hlinkClick r:id="" action="ppaction://media"/>
            <a:extLst>
              <a:ext uri="{FF2B5EF4-FFF2-40B4-BE49-F238E27FC236}">
                <a16:creationId xmlns:a16="http://schemas.microsoft.com/office/drawing/2014/main" id="{6A7D2298-88C1-C00A-608E-20821540F6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635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C32752-AD1C-49F9-963B-7C764E1C42FB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6B783-7C01-4DA1-AB8A-429EDC66B25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7ECB7-BFE7-4905-8120-711B0ADADB23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B11FD-52E8-43CC-981E-ABD21D8A9DE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AAAB-0AD2-4CEF-8D53-8BB98C00F835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D7EFC-44E3-4D4D-9F15-971AE14CB2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09F5E-1532-4616-BD95-8ED44A6FA057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eating pizza and drinking beer&#10;&#10;Description automatically generated">
            <a:extLst>
              <a:ext uri="{FF2B5EF4-FFF2-40B4-BE49-F238E27FC236}">
                <a16:creationId xmlns:a16="http://schemas.microsoft.com/office/drawing/2014/main" id="{73CD6FA2-9214-FCFB-93C9-B4CEFD4DA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6447" y="3962509"/>
            <a:ext cx="3708990" cy="251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BAABEA-5C8F-4556-AE85-25823ED91C8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9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park&#10;&#10;Description automatically generated with low confidence">
            <a:extLst>
              <a:ext uri="{FF2B5EF4-FFF2-40B4-BE49-F238E27FC236}">
                <a16:creationId xmlns:a16="http://schemas.microsoft.com/office/drawing/2014/main" id="{1C957702-5952-4EB7-8147-71C91D8791CD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0E000-1380-487E-BEFC-79622456B40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188702-1880-4ED8-9618-21BBC18C12E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534FA8-630A-4930-B184-5FC095A2A39A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6BC8DC-07F5-4CB0-A404-2E55DB93525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62C200-D455-4F17-98AB-D34CA1F482A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C53CB448-0D70-448C-9C2D-8C1F3B6525E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1_sunflower_hap">
            <a:hlinkClick r:id="" action="ppaction://media"/>
            <a:extLst>
              <a:ext uri="{FF2B5EF4-FFF2-40B4-BE49-F238E27FC236}">
                <a16:creationId xmlns:a16="http://schemas.microsoft.com/office/drawing/2014/main" id="{1FE3299E-2B8E-B99F-F7E4-5D24F4080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14980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D07265-E7AE-A916-B8F4-1A4E38180DED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3E8FDA-60AC-4BCA-9D42-C03C8B588113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9" r="18194"/>
          <a:stretch/>
        </p:blipFill>
        <p:spPr>
          <a:xfrm>
            <a:off x="650002" y="4034529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5B80E-FDE3-4E9A-9D97-BAC0CE7B7020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132E03-0A09-46F7-87A3-ADBFEB5EBCC2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4C0A1-1F92-4AF4-8CC5-3B293E49397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C5A409-D188-41BB-AD26-A106AAA0414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1434A-6F91-43FF-B89F-65019708EF0F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293DFF-0A23-4DEF-8765-CF55FFE180BF}"/>
              </a:ext>
            </a:extLst>
          </p:cNvPr>
          <p:cNvPicPr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Blaze, Fireplace, Bonfire, Burn, Fire, Flames, Firewood">
            <a:extLst>
              <a:ext uri="{FF2B5EF4-FFF2-40B4-BE49-F238E27FC236}">
                <a16:creationId xmlns:a16="http://schemas.microsoft.com/office/drawing/2014/main" id="{96B227F2-82C4-441C-9DE9-D605A15DC57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3_building_ang">
            <a:hlinkClick r:id="" action="ppaction://media"/>
            <a:extLst>
              <a:ext uri="{FF2B5EF4-FFF2-40B4-BE49-F238E27FC236}">
                <a16:creationId xmlns:a16="http://schemas.microsoft.com/office/drawing/2014/main" id="{ABB2481D-E94D-45FB-83D5-4F315F370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E61015-2C3F-2B88-B182-F6300F775C84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1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1FA0E0-455B-40B8-AB28-1137C20ECA3C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Person holding bouquet">
            <a:extLst>
              <a:ext uri="{FF2B5EF4-FFF2-40B4-BE49-F238E27FC236}">
                <a16:creationId xmlns:a16="http://schemas.microsoft.com/office/drawing/2014/main" id="{3412155A-A3D7-4514-A12A-E971A76EA7B3}"/>
              </a:ext>
            </a:extLst>
          </p:cNvPr>
          <p:cNvPicPr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38120FF-8798-4688-91E3-597E2975DABE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7465D-F37B-4F0F-90A1-BE838FD7444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BC703-297A-431A-AE1F-080BF6DF1BB2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248E40-F5D2-4CAE-995B-13CB3F933B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57092-083D-4E45-B08F-E8678D9A0EDD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5D86EC-8504-47F6-81D7-5A46C72BFE3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6_nancy_neu">
            <a:hlinkClick r:id="" action="ppaction://media"/>
            <a:extLst>
              <a:ext uri="{FF2B5EF4-FFF2-40B4-BE49-F238E27FC236}">
                <a16:creationId xmlns:a16="http://schemas.microsoft.com/office/drawing/2014/main" id="{758B202E-2D04-2CCC-879D-9A11594F3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7838" y="300501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AF46DD-B2C4-81AE-A11E-4EBC09422C53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C32752-AD1C-49F9-963B-7C764E1C42FB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6B783-7C01-4DA1-AB8A-429EDC66B25A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87ECB7-BFE7-4905-8120-711B0ADADB23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B11FD-52E8-43CC-981E-ABD21D8A9DE3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40AAAB-0AD2-4CEF-8D53-8BB98C00F835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6D7EFC-44E3-4D4D-9F15-971AE14CB2B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09F5E-1532-4616-BD95-8ED44A6FA05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5_teammates_neu">
            <a:hlinkClick r:id="" action="ppaction://media"/>
            <a:extLst>
              <a:ext uri="{FF2B5EF4-FFF2-40B4-BE49-F238E27FC236}">
                <a16:creationId xmlns:a16="http://schemas.microsoft.com/office/drawing/2014/main" id="{25F29CD2-F15A-439A-960D-E767C25701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9343" y="2246970"/>
            <a:ext cx="2364059" cy="2364059"/>
          </a:xfrm>
          <a:prstGeom prst="rect">
            <a:avLst/>
          </a:prstGeom>
        </p:spPr>
      </p:pic>
      <p:pic>
        <p:nvPicPr>
          <p:cNvPr id="4" name="Picture 3" descr="A group of people eating pizza and drinking beer&#10;&#10;Description automatically generated">
            <a:extLst>
              <a:ext uri="{FF2B5EF4-FFF2-40B4-BE49-F238E27FC236}">
                <a16:creationId xmlns:a16="http://schemas.microsoft.com/office/drawing/2014/main" id="{D390185D-A94B-380B-7B1D-9352C9EE76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96447" y="3962509"/>
            <a:ext cx="3708990" cy="2512609"/>
          </a:xfrm>
          <a:prstGeom prst="rect">
            <a:avLst/>
          </a:prstGeom>
        </p:spPr>
      </p:pic>
      <p:pic>
        <p:nvPicPr>
          <p:cNvPr id="7" name="5_teammates_neu.wav">
            <a:hlinkClick r:id="" action="ppaction://media"/>
            <a:extLst>
              <a:ext uri="{FF2B5EF4-FFF2-40B4-BE49-F238E27FC236}">
                <a16:creationId xmlns:a16="http://schemas.microsoft.com/office/drawing/2014/main" id="{9A7B6423-C97D-D41D-55C8-0357DEDA8C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577F40C-49FE-5F1F-3A6D-06AA69CC1411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3C03E2-8558-4C71-AA15-F70517C169C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1EC4-CBEF-42CB-8CB5-E6BF86F6E10D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650002" y="560342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85CC9-B730-414D-98C0-A0B6185464C4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b="10015"/>
          <a:stretch/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og, Pet, Animal, Cute, Golden Retriever, Grass, Meadow">
            <a:extLst>
              <a:ext uri="{FF2B5EF4-FFF2-40B4-BE49-F238E27FC236}">
                <a16:creationId xmlns:a16="http://schemas.microsoft.com/office/drawing/2014/main" id="{94FB723E-AEFB-4382-8736-85B40B979AAE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26B540-026C-4E0E-8040-BA02F1C632DC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EFA211-8DB2-4CE8-AFB4-B1C58CDC4AB2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6A27-D99E-402F-98DC-E029CB080000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7FF7B5-8593-4111-A574-0DDD73AA6BC0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6_pet_neu">
            <a:hlinkClick r:id="" action="ppaction://media"/>
            <a:extLst>
              <a:ext uri="{FF2B5EF4-FFF2-40B4-BE49-F238E27FC236}">
                <a16:creationId xmlns:a16="http://schemas.microsoft.com/office/drawing/2014/main" id="{96F637A3-5A19-4124-886B-ABB3C1F23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248" y="2619504"/>
            <a:ext cx="1873405" cy="1873405"/>
          </a:xfrm>
          <a:prstGeom prst="rect">
            <a:avLst/>
          </a:prstGeom>
        </p:spPr>
      </p:pic>
      <p:pic>
        <p:nvPicPr>
          <p:cNvPr id="6" name="4_pet_neu.wav">
            <a:hlinkClick r:id="" action="ppaction://media"/>
            <a:extLst>
              <a:ext uri="{FF2B5EF4-FFF2-40B4-BE49-F238E27FC236}">
                <a16:creationId xmlns:a16="http://schemas.microsoft.com/office/drawing/2014/main" id="{4F0B159E-79E2-8A3D-3FC1-C54A8166CE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2CEBF0-B984-DC51-378F-9E82D611E956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7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900" y="2235200"/>
            <a:ext cx="84582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 II: Spoken Commands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23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710D6F53-909C-46BA-99A6-10BDE2382F95}"/>
              </a:ext>
            </a:extLst>
          </p:cNvPr>
          <p:cNvSpPr txBox="1"/>
          <p:nvPr/>
        </p:nvSpPr>
        <p:spPr>
          <a:xfrm>
            <a:off x="11646466" y="6488668"/>
            <a:ext cx="512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P2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outdoor, colorful&#10;&#10;Description automatically generated">
            <a:extLst>
              <a:ext uri="{FF2B5EF4-FFF2-40B4-BE49-F238E27FC236}">
                <a16:creationId xmlns:a16="http://schemas.microsoft.com/office/drawing/2014/main" id="{ACE50DB3-E136-4200-9813-041D5637D53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50002" y="4037398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CF0E8B3-4A77-44F2-9080-9C814D52BABB}"/>
              </a:ext>
            </a:extLst>
          </p:cNvPr>
          <p:cNvSpPr/>
          <p:nvPr/>
        </p:nvSpPr>
        <p:spPr>
          <a:xfrm>
            <a:off x="654744" y="3556207"/>
            <a:ext cx="3474720" cy="2725161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playing with toys&#10;&#10;Description automatically generated with low confidence">
            <a:extLst>
              <a:ext uri="{FF2B5EF4-FFF2-40B4-BE49-F238E27FC236}">
                <a16:creationId xmlns:a16="http://schemas.microsoft.com/office/drawing/2014/main" id="{6A713AEF-2A92-4606-9484-2CAD44F6B434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67278" y="535326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 descr="A person with the hand on the face&#10;&#10;Description automatically generated with low confidence">
            <a:extLst>
              <a:ext uri="{FF2B5EF4-FFF2-40B4-BE49-F238E27FC236}">
                <a16:creationId xmlns:a16="http://schemas.microsoft.com/office/drawing/2014/main" id="{E154AF4E-A9C9-458C-AAF1-9B35C564B28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88056" y="403383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FBD803E-70A0-4A8D-B404-CD26296B3B6D}"/>
              </a:ext>
            </a:extLst>
          </p:cNvPr>
          <p:cNvSpPr txBox="1">
            <a:spLocks/>
          </p:cNvSpPr>
          <p:nvPr/>
        </p:nvSpPr>
        <p:spPr>
          <a:xfrm>
            <a:off x="6641375" y="10730127"/>
            <a:ext cx="34747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9" tooltip="https://www.pngall.com/sad-girl-png/download/29805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0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026" name="Picture 2" descr="Little Boy, Window, Waiting, Bored, Tired">
            <a:extLst>
              <a:ext uri="{FF2B5EF4-FFF2-40B4-BE49-F238E27FC236}">
                <a16:creationId xmlns:a16="http://schemas.microsoft.com/office/drawing/2014/main" id="{955F3ADC-24A9-41E9-BB10-E358DA23ABB0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" y="57663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707CF4-502A-4D53-997B-7C460A22EF2A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33230A-55BC-4BB4-942D-39DEF355DF56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0E6B81-4AB9-4C86-BFFD-8CADEE247B67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5828059-355E-48B9-934E-AF1A06A470F3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4" name="P2_rain.wav">
            <a:hlinkClick r:id="" action="ppaction://media"/>
            <a:extLst>
              <a:ext uri="{FF2B5EF4-FFF2-40B4-BE49-F238E27FC236}">
                <a16:creationId xmlns:a16="http://schemas.microsoft.com/office/drawing/2014/main" id="{B0AB5D90-47E1-0DBB-C06F-F1F9CE4A2C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69561" y="3149807"/>
            <a:ext cx="8128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03EF7F7-608D-58AA-FD44-2C4FB7B7F062}"/>
              </a:ext>
            </a:extLst>
          </p:cNvPr>
          <p:cNvSpPr/>
          <p:nvPr/>
        </p:nvSpPr>
        <p:spPr>
          <a:xfrm>
            <a:off x="5516546" y="2634344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1" grpId="0" animBg="1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BB265-CE0C-4B86-BC41-BE4C0BDE1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264" y="2235200"/>
            <a:ext cx="10727472" cy="100515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Part I: Sentence-Picture Matching</a:t>
            </a:r>
          </a:p>
        </p:txBody>
      </p:sp>
    </p:spTree>
    <p:extLst>
      <p:ext uri="{BB962C8B-B14F-4D97-AF65-F5344CB8AC3E}">
        <p14:creationId xmlns:p14="http://schemas.microsoft.com/office/powerpoint/2010/main" val="3016387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5F66-99D8-4F55-A405-0E7E7E85E4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09558-E0AC-4CE4-9384-A1A2C97CA2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816C5-7E68-42E0-BA5E-2C8A60FA8FC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2605D-B70E-49B9-966E-254BAD2DAA50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E4BD3-820B-4ED8-A482-B6B33223D38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4A9F-526C-4360-8320-BD3F50A8CDD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04CAC-2CAE-4429-9BE6-04249B20232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People, Man, Guy, Smile, Happy, Reading, Book, Sitting">
            <a:extLst>
              <a:ext uri="{FF2B5EF4-FFF2-40B4-BE49-F238E27FC236}">
                <a16:creationId xmlns:a16="http://schemas.microsoft.com/office/drawing/2014/main" id="{9473547B-4541-45C0-8B9A-CB12EBDFE1C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9_deal_hap">
            <a:hlinkClick r:id="" action="ppaction://media"/>
            <a:extLst>
              <a:ext uri="{FF2B5EF4-FFF2-40B4-BE49-F238E27FC236}">
                <a16:creationId xmlns:a16="http://schemas.microsoft.com/office/drawing/2014/main" id="{90B64FB7-97E5-B113-1A17-7D07EC1A5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83200" y="3038636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CEB163-5F7F-D505-9DBB-A90C35914020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0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_plants_sad">
            <a:hlinkClick r:id="" action="ppaction://media"/>
            <a:extLst>
              <a:ext uri="{FF2B5EF4-FFF2-40B4-BE49-F238E27FC236}">
                <a16:creationId xmlns:a16="http://schemas.microsoft.com/office/drawing/2014/main" id="{90D45FB2-4461-B016-B6AB-034E6ED836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938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D51D13-4C72-4321-B03E-0A6644CADC5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" b="11956"/>
          <a:stretch/>
        </p:blipFill>
        <p:spPr>
          <a:xfrm>
            <a:off x="65000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4FF1E8-5333-4451-9F23-AF519276D9EB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" r="-3" b="-3"/>
          <a:stretch/>
        </p:blipFill>
        <p:spPr>
          <a:xfrm>
            <a:off x="8067280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F666F6-AE32-4058-A79A-54A6B963B739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1CA65-6D53-4E1E-8017-9585AFCB2D4F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E2603-2022-4F5C-894A-2EF90EBE8DFB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7F21B-7616-4EF9-B6C4-6A25E8DDF21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41171-096C-49F6-AB61-052BD858C61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5000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oldfish swimming in water&#10;&#10;Description automatically generated with medium confidence">
            <a:extLst>
              <a:ext uri="{FF2B5EF4-FFF2-40B4-BE49-F238E27FC236}">
                <a16:creationId xmlns:a16="http://schemas.microsoft.com/office/drawing/2014/main" id="{DA9B1B30-6D80-4B04-BE5E-BA085C37799B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r="8708" b="3"/>
          <a:stretch/>
        </p:blipFill>
        <p:spPr>
          <a:xfrm>
            <a:off x="8067280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3810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D75F66-99D8-4F55-A405-0E7E7E85E4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D09558-E0AC-4CE4-9384-A1A2C97CA21D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816C5-7E68-42E0-BA5E-2C8A60FA8FC4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E2605D-B70E-49B9-966E-254BAD2DAA50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6E4BD3-820B-4ED8-A482-B6B33223D38D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A24A9F-526C-4360-8320-BD3F50A8CDD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A04CAC-2CAE-4429-9BE6-04249B202328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074" name="Picture 2" descr="People, Man, Guy, Smile, Happy, Reading, Book, Sitting">
            <a:extLst>
              <a:ext uri="{FF2B5EF4-FFF2-40B4-BE49-F238E27FC236}">
                <a16:creationId xmlns:a16="http://schemas.microsoft.com/office/drawing/2014/main" id="{9473547B-4541-45C0-8B9A-CB12EBDFE1C8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278" y="59694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9_deal_neu">
            <a:hlinkClick r:id="" action="ppaction://media"/>
            <a:extLst>
              <a:ext uri="{FF2B5EF4-FFF2-40B4-BE49-F238E27FC236}">
                <a16:creationId xmlns:a16="http://schemas.microsoft.com/office/drawing/2014/main" id="{A5701EE5-D749-313B-292C-07B6A565DD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9561" y="3266627"/>
            <a:ext cx="812800" cy="812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77D514-AFCF-1432-AB77-D6AF47987A48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0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B9220E-D6F1-4587-B0A7-2B314FCF299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80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DC974-A450-41FB-BAD3-EC80AC9B687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AD003-7D0C-48D7-8FAF-5C3B31F25A6A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2" y="594851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3FD65E-EC09-4C03-A632-6D836960B45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>
          <a:xfrm>
            <a:off x="8067278" y="4079427"/>
            <a:ext cx="347472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1DFB71-4133-4AC6-841B-1B635379A8D4}"/>
              </a:ext>
            </a:extLst>
          </p:cNvPr>
          <p:cNvSpPr txBox="1"/>
          <p:nvPr/>
        </p:nvSpPr>
        <p:spPr>
          <a:xfrm>
            <a:off x="9716585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71712B-4559-438F-88F2-005C69C02C27}"/>
              </a:ext>
            </a:extLst>
          </p:cNvPr>
          <p:cNvSpPr txBox="1"/>
          <p:nvPr/>
        </p:nvSpPr>
        <p:spPr>
          <a:xfrm>
            <a:off x="2194841" y="7372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1574A8-31B7-4B16-B6E3-FB1A18571638}"/>
              </a:ext>
            </a:extLst>
          </p:cNvPr>
          <p:cNvSpPr txBox="1"/>
          <p:nvPr/>
        </p:nvSpPr>
        <p:spPr>
          <a:xfrm>
            <a:off x="2194841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580599-0168-4534-A743-AED201806F8E}"/>
              </a:ext>
            </a:extLst>
          </p:cNvPr>
          <p:cNvSpPr txBox="1"/>
          <p:nvPr/>
        </p:nvSpPr>
        <p:spPr>
          <a:xfrm>
            <a:off x="9716585" y="355620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10_cat_ang">
            <a:hlinkClick r:id="" action="ppaction://media"/>
            <a:extLst>
              <a:ext uri="{FF2B5EF4-FFF2-40B4-BE49-F238E27FC236}">
                <a16:creationId xmlns:a16="http://schemas.microsoft.com/office/drawing/2014/main" id="{7C5E79D2-5855-B301-EC22-B4607BC7F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49219" y="2875033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A5AF06-6DE1-2459-755F-4191742CEF18}"/>
              </a:ext>
            </a:extLst>
          </p:cNvPr>
          <p:cNvSpPr/>
          <p:nvPr/>
        </p:nvSpPr>
        <p:spPr>
          <a:xfrm>
            <a:off x="5196734" y="2882947"/>
            <a:ext cx="2011786" cy="139949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4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481</TotalTime>
  <Words>167</Words>
  <Application>Microsoft Office PowerPoint</Application>
  <PresentationFormat>Widescreen</PresentationFormat>
  <Paragraphs>135</Paragraphs>
  <Slides>36</Slides>
  <Notes>0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Modified Hopkins Auditory Comprehension with Context Assessment  (mHACCA)</vt:lpstr>
      <vt:lpstr>Sentence-Picture Matching  Practice</vt:lpstr>
      <vt:lpstr>PowerPoint Presentation</vt:lpstr>
      <vt:lpstr>PowerPoint Presentation</vt:lpstr>
      <vt:lpstr>Part I: Sentence-Picture Matching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II: Spoken Commands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Argye Hillis</dc:creator>
  <cp:lastModifiedBy>AnnaKate Spotts</cp:lastModifiedBy>
  <cp:revision>40</cp:revision>
  <dcterms:created xsi:type="dcterms:W3CDTF">2022-01-18T15:09:33Z</dcterms:created>
  <dcterms:modified xsi:type="dcterms:W3CDTF">2025-04-24T20:31:38Z</dcterms:modified>
</cp:coreProperties>
</file>